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57"/>
  </p:notesMasterIdLst>
  <p:sldIdLst>
    <p:sldId id="256" r:id="rId14"/>
    <p:sldId id="257" r:id="rId15"/>
    <p:sldId id="266" r:id="rId16"/>
    <p:sldId id="259" r:id="rId17"/>
    <p:sldId id="273" r:id="rId18"/>
    <p:sldId id="274" r:id="rId19"/>
    <p:sldId id="269" r:id="rId20"/>
    <p:sldId id="264" r:id="rId21"/>
    <p:sldId id="278" r:id="rId22"/>
    <p:sldId id="285" r:id="rId23"/>
    <p:sldId id="301" r:id="rId24"/>
    <p:sldId id="277" r:id="rId25"/>
    <p:sldId id="261" r:id="rId26"/>
    <p:sldId id="295" r:id="rId27"/>
    <p:sldId id="279" r:id="rId28"/>
    <p:sldId id="287" r:id="rId29"/>
    <p:sldId id="288" r:id="rId30"/>
    <p:sldId id="289" r:id="rId31"/>
    <p:sldId id="290" r:id="rId32"/>
    <p:sldId id="292" r:id="rId33"/>
    <p:sldId id="293" r:id="rId34"/>
    <p:sldId id="294" r:id="rId35"/>
    <p:sldId id="286" r:id="rId36"/>
    <p:sldId id="265" r:id="rId37"/>
    <p:sldId id="296" r:id="rId38"/>
    <p:sldId id="282" r:id="rId39"/>
    <p:sldId id="280" r:id="rId40"/>
    <p:sldId id="310" r:id="rId41"/>
    <p:sldId id="308" r:id="rId42"/>
    <p:sldId id="297" r:id="rId43"/>
    <p:sldId id="283" r:id="rId44"/>
    <p:sldId id="298" r:id="rId45"/>
    <p:sldId id="299" r:id="rId46"/>
    <p:sldId id="309" r:id="rId47"/>
    <p:sldId id="300" r:id="rId48"/>
    <p:sldId id="281" r:id="rId49"/>
    <p:sldId id="284" r:id="rId50"/>
    <p:sldId id="302" r:id="rId51"/>
    <p:sldId id="303" r:id="rId52"/>
    <p:sldId id="304" r:id="rId53"/>
    <p:sldId id="306" r:id="rId54"/>
    <p:sldId id="307" r:id="rId55"/>
    <p:sldId id="3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AC384E-8ED7-4287-AEF6-F4B3D17184E0}" v="204" dt="2021-04-20T02:25:13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63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8" Type="http://schemas.openxmlformats.org/officeDocument/2006/relationships/customXml" Target="../customXml/item8.xml"/><Relationship Id="rId51" Type="http://schemas.openxmlformats.org/officeDocument/2006/relationships/slide" Target="slides/slide3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  <pc:sldChg chg="modSp">
        <pc:chgData name="Joseph Marvin R. Imperial" userId="c5118018-74d5-4421-be4d-7197191e5b08" providerId="ADAL" clId="{70D03E3A-137A-44E5-9725-706554D6E372}" dt="2021-04-10T07:18:53.525" v="526"/>
        <pc:sldMkLst>
          <pc:docMk/>
          <pc:sldMk cId="4251209201" sldId="257"/>
        </pc:sldMkLst>
        <pc:spChg chg="mod">
          <ac:chgData name="Joseph Marvin R. Imperial" userId="c5118018-74d5-4421-be4d-7197191e5b08" providerId="ADAL" clId="{70D03E3A-137A-44E5-9725-706554D6E372}" dt="2021-04-10T07:18:53.525" v="526"/>
          <ac:spMkLst>
            <pc:docMk/>
            <pc:sldMk cId="4251209201" sldId="257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AB9EEC7B-5938-AB4A-BBF1-2D08914B856E}"/>
    <pc:docChg chg="addSld delSld">
      <pc:chgData name="Joseph Marvin R. Imperial" userId="c5118018-74d5-4421-be4d-7197191e5b08" providerId="ADAL" clId="{AB9EEC7B-5938-AB4A-BBF1-2D08914B856E}" dt="2021-04-20T00:57:02.237" v="3" actId="2696"/>
      <pc:docMkLst>
        <pc:docMk/>
      </pc:docMkLst>
      <pc:sldChg chg="new del">
        <pc:chgData name="Joseph Marvin R. Imperial" userId="c5118018-74d5-4421-be4d-7197191e5b08" providerId="ADAL" clId="{AB9EEC7B-5938-AB4A-BBF1-2D08914B856E}" dt="2021-04-20T00:56:58.827" v="1" actId="2696"/>
        <pc:sldMkLst>
          <pc:docMk/>
          <pc:sldMk cId="966727379" sldId="311"/>
        </pc:sldMkLst>
      </pc:sldChg>
      <pc:sldChg chg="new del">
        <pc:chgData name="Joseph Marvin R. Imperial" userId="c5118018-74d5-4421-be4d-7197191e5b08" providerId="ADAL" clId="{AB9EEC7B-5938-AB4A-BBF1-2D08914B856E}" dt="2021-04-20T00:57:02.237" v="3" actId="2696"/>
        <pc:sldMkLst>
          <pc:docMk/>
          <pc:sldMk cId="2766571458" sldId="311"/>
        </pc:sldMkLst>
      </pc:sldChg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ADAC384E-8ED7-4287-AEF6-F4B3D17184E0}"/>
    <pc:docChg chg="undo custSel addSld delSld modSld sldOrd">
      <pc:chgData name="Joseph Marvin R. Imperial" userId="c5118018-74d5-4421-be4d-7197191e5b08" providerId="ADAL" clId="{ADAC384E-8ED7-4287-AEF6-F4B3D17184E0}" dt="2021-04-20T00:37:47.641" v="1593"/>
      <pc:docMkLst>
        <pc:docMk/>
      </pc:docMkLst>
      <pc:sldChg chg="modSp">
        <pc:chgData name="Joseph Marvin R. Imperial" userId="c5118018-74d5-4421-be4d-7197191e5b08" providerId="ADAL" clId="{ADAC384E-8ED7-4287-AEF6-F4B3D17184E0}" dt="2021-04-17T06:34:45.425" v="11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ADAC384E-8ED7-4287-AEF6-F4B3D17184E0}" dt="2021-04-17T06:34:45.425" v="11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modSp">
        <pc:chgData name="Joseph Marvin R. Imperial" userId="c5118018-74d5-4421-be4d-7197191e5b08" providerId="ADAL" clId="{ADAC384E-8ED7-4287-AEF6-F4B3D17184E0}" dt="2021-04-17T06:36:32.152" v="24" actId="20577"/>
        <pc:sldMkLst>
          <pc:docMk/>
          <pc:sldMk cId="2164518592" sldId="259"/>
        </pc:sldMkLst>
        <pc:spChg chg="mod">
          <ac:chgData name="Joseph Marvin R. Imperial" userId="c5118018-74d5-4421-be4d-7197191e5b08" providerId="ADAL" clId="{ADAC384E-8ED7-4287-AEF6-F4B3D17184E0}" dt="2021-04-17T06:36:32.152" v="24" actId="20577"/>
          <ac:spMkLst>
            <pc:docMk/>
            <pc:sldMk cId="2164518592" sldId="259"/>
            <ac:spMk id="10" creationId="{D5BBEC35-40CA-42D4-BC38-E13B39A6DA8E}"/>
          </ac:spMkLst>
        </pc:spChg>
      </pc:sldChg>
      <pc:sldChg chg="addSp delSp modSp add del">
        <pc:chgData name="Joseph Marvin R. Imperial" userId="c5118018-74d5-4421-be4d-7197191e5b08" providerId="ADAL" clId="{ADAC384E-8ED7-4287-AEF6-F4B3D17184E0}" dt="2021-04-17T07:27:56.326" v="380" actId="20577"/>
        <pc:sldMkLst>
          <pc:docMk/>
          <pc:sldMk cId="1555157539" sldId="261"/>
        </pc:sldMkLst>
        <pc:spChg chg="mod">
          <ac:chgData name="Joseph Marvin R. Imperial" userId="c5118018-74d5-4421-be4d-7197191e5b08" providerId="ADAL" clId="{ADAC384E-8ED7-4287-AEF6-F4B3D17184E0}" dt="2021-04-17T07:27:56.326" v="380" actId="20577"/>
          <ac:spMkLst>
            <pc:docMk/>
            <pc:sldMk cId="1555157539" sldId="261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ADAC384E-8ED7-4287-AEF6-F4B3D17184E0}" dt="2021-04-17T07:26:04.923" v="287" actId="1076"/>
          <ac:picMkLst>
            <pc:docMk/>
            <pc:sldMk cId="1555157539" sldId="261"/>
            <ac:picMk id="2" creationId="{D641BFF4-36D5-49C1-8F37-742175918262}"/>
          </ac:picMkLst>
        </pc:picChg>
        <pc:picChg chg="del mod">
          <ac:chgData name="Joseph Marvin R. Imperial" userId="c5118018-74d5-4421-be4d-7197191e5b08" providerId="ADAL" clId="{ADAC384E-8ED7-4287-AEF6-F4B3D17184E0}" dt="2021-04-17T07:25:41.471" v="283" actId="478"/>
          <ac:picMkLst>
            <pc:docMk/>
            <pc:sldMk cId="1555157539" sldId="261"/>
            <ac:picMk id="2050" creationId="{886024C2-90E6-4926-A327-887BF35909C8}"/>
          </ac:picMkLst>
        </pc:picChg>
      </pc:sldChg>
      <pc:sldChg chg="modSp ord">
        <pc:chgData name="Joseph Marvin R. Imperial" userId="c5118018-74d5-4421-be4d-7197191e5b08" providerId="ADAL" clId="{ADAC384E-8ED7-4287-AEF6-F4B3D17184E0}" dt="2021-04-17T06:38:18.074" v="29" actId="113"/>
        <pc:sldMkLst>
          <pc:docMk/>
          <pc:sldMk cId="417115547" sldId="264"/>
        </pc:sldMkLst>
        <pc:spChg chg="mod">
          <ac:chgData name="Joseph Marvin R. Imperial" userId="c5118018-74d5-4421-be4d-7197191e5b08" providerId="ADAL" clId="{ADAC384E-8ED7-4287-AEF6-F4B3D17184E0}" dt="2021-04-17T06:38:18.074" v="29" actId="113"/>
          <ac:spMkLst>
            <pc:docMk/>
            <pc:sldMk cId="417115547" sldId="264"/>
            <ac:spMk id="10" creationId="{D5BBEC35-40CA-42D4-BC38-E13B39A6DA8E}"/>
          </ac:spMkLst>
        </pc:spChg>
      </pc:sldChg>
      <pc:sldChg chg="ord">
        <pc:chgData name="Joseph Marvin R. Imperial" userId="c5118018-74d5-4421-be4d-7197191e5b08" providerId="ADAL" clId="{ADAC384E-8ED7-4287-AEF6-F4B3D17184E0}" dt="2021-04-17T06:34:01.490" v="6"/>
        <pc:sldMkLst>
          <pc:docMk/>
          <pc:sldMk cId="3021581015" sldId="266"/>
        </pc:sldMkLst>
      </pc:sldChg>
      <pc:sldChg chg="ord">
        <pc:chgData name="Joseph Marvin R. Imperial" userId="c5118018-74d5-4421-be4d-7197191e5b08" providerId="ADAL" clId="{ADAC384E-8ED7-4287-AEF6-F4B3D17184E0}" dt="2021-04-17T06:38:07.982" v="28"/>
        <pc:sldMkLst>
          <pc:docMk/>
          <pc:sldMk cId="1129503959" sldId="269"/>
        </pc:sldMkLst>
      </pc:sldChg>
      <pc:sldChg chg="modSp ord">
        <pc:chgData name="Joseph Marvin R. Imperial" userId="c5118018-74d5-4421-be4d-7197191e5b08" providerId="ADAL" clId="{ADAC384E-8ED7-4287-AEF6-F4B3D17184E0}" dt="2021-04-17T06:36:56.945" v="26" actId="1076"/>
        <pc:sldMkLst>
          <pc:docMk/>
          <pc:sldMk cId="475531051" sldId="273"/>
        </pc:sldMkLst>
        <pc:picChg chg="mod">
          <ac:chgData name="Joseph Marvin R. Imperial" userId="c5118018-74d5-4421-be4d-7197191e5b08" providerId="ADAL" clId="{ADAC384E-8ED7-4287-AEF6-F4B3D17184E0}" dt="2021-04-17T06:36:56.945" v="26" actId="1076"/>
          <ac:picMkLst>
            <pc:docMk/>
            <pc:sldMk cId="475531051" sldId="273"/>
            <ac:picMk id="1026" creationId="{51F26522-640B-4BD4-B648-46D0A004DF94}"/>
          </ac:picMkLst>
        </pc:picChg>
      </pc:sldChg>
      <pc:sldChg chg="ord">
        <pc:chgData name="Joseph Marvin R. Imperial" userId="c5118018-74d5-4421-be4d-7197191e5b08" providerId="ADAL" clId="{ADAC384E-8ED7-4287-AEF6-F4B3D17184E0}" dt="2021-04-17T06:38:05.878" v="27"/>
        <pc:sldMkLst>
          <pc:docMk/>
          <pc:sldMk cId="2998888347" sldId="274"/>
        </pc:sldMkLst>
      </pc:sldChg>
      <pc:sldChg chg="modSp">
        <pc:chgData name="Joseph Marvin R. Imperial" userId="c5118018-74d5-4421-be4d-7197191e5b08" providerId="ADAL" clId="{ADAC384E-8ED7-4287-AEF6-F4B3D17184E0}" dt="2021-04-17T06:46:23.427" v="277" actId="20577"/>
        <pc:sldMkLst>
          <pc:docMk/>
          <pc:sldMk cId="3842575710" sldId="278"/>
        </pc:sldMkLst>
        <pc:spChg chg="mod">
          <ac:chgData name="Joseph Marvin R. Imperial" userId="c5118018-74d5-4421-be4d-7197191e5b08" providerId="ADAL" clId="{ADAC384E-8ED7-4287-AEF6-F4B3D17184E0}" dt="2021-04-17T06:46:23.427" v="277" actId="20577"/>
          <ac:spMkLst>
            <pc:docMk/>
            <pc:sldMk cId="3842575710" sldId="278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06:41:08.951" v="129" actId="114"/>
          <ac:spMkLst>
            <pc:docMk/>
            <pc:sldMk cId="3842575710" sldId="278"/>
            <ac:spMk id="10" creationId="{D5BBEC35-40CA-42D4-BC38-E13B39A6DA8E}"/>
          </ac:spMkLst>
        </pc:spChg>
      </pc:sldChg>
      <pc:sldChg chg="modSp">
        <pc:chgData name="Joseph Marvin R. Imperial" userId="c5118018-74d5-4421-be4d-7197191e5b08" providerId="ADAL" clId="{ADAC384E-8ED7-4287-AEF6-F4B3D17184E0}" dt="2021-04-17T07:33:25.183" v="623" actId="20577"/>
        <pc:sldMkLst>
          <pc:docMk/>
          <pc:sldMk cId="3434509639" sldId="279"/>
        </pc:sldMkLst>
        <pc:spChg chg="mod">
          <ac:chgData name="Joseph Marvin R. Imperial" userId="c5118018-74d5-4421-be4d-7197191e5b08" providerId="ADAL" clId="{ADAC384E-8ED7-4287-AEF6-F4B3D17184E0}" dt="2021-04-17T07:32:30.230" v="414" actId="20577"/>
          <ac:spMkLst>
            <pc:docMk/>
            <pc:sldMk cId="3434509639" sldId="27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07:33:25.183" v="623" actId="20577"/>
          <ac:spMkLst>
            <pc:docMk/>
            <pc:sldMk cId="3434509639" sldId="279"/>
            <ac:spMk id="10" creationId="{D5BBEC35-40CA-42D4-BC38-E13B39A6DA8E}"/>
          </ac:spMkLst>
        </pc:spChg>
      </pc:sldChg>
      <pc:sldChg chg="modSp">
        <pc:chgData name="Joseph Marvin R. Imperial" userId="c5118018-74d5-4421-be4d-7197191e5b08" providerId="ADAL" clId="{ADAC384E-8ED7-4287-AEF6-F4B3D17184E0}" dt="2021-04-18T05:51:44.652" v="1224" actId="20577"/>
        <pc:sldMkLst>
          <pc:docMk/>
          <pc:sldMk cId="475753270" sldId="280"/>
        </pc:sldMkLst>
        <pc:spChg chg="mod">
          <ac:chgData name="Joseph Marvin R. Imperial" userId="c5118018-74d5-4421-be4d-7197191e5b08" providerId="ADAL" clId="{ADAC384E-8ED7-4287-AEF6-F4B3D17184E0}" dt="2021-04-18T05:51:44.652" v="1224" actId="20577"/>
          <ac:spMkLst>
            <pc:docMk/>
            <pc:sldMk cId="475753270" sldId="280"/>
            <ac:spMk id="10" creationId="{D5BBEC35-40CA-42D4-BC38-E13B39A6DA8E}"/>
          </ac:spMkLst>
        </pc:spChg>
      </pc:sldChg>
      <pc:sldChg chg="modSp add">
        <pc:chgData name="Joseph Marvin R. Imperial" userId="c5118018-74d5-4421-be4d-7197191e5b08" providerId="ADAL" clId="{ADAC384E-8ED7-4287-AEF6-F4B3D17184E0}" dt="2021-04-17T06:44:08.342" v="260" actId="20577"/>
        <pc:sldMkLst>
          <pc:docMk/>
          <pc:sldMk cId="894567881" sldId="285"/>
        </pc:sldMkLst>
        <pc:spChg chg="mod">
          <ac:chgData name="Joseph Marvin R. Imperial" userId="c5118018-74d5-4421-be4d-7197191e5b08" providerId="ADAL" clId="{ADAC384E-8ED7-4287-AEF6-F4B3D17184E0}" dt="2021-04-17T06:40:28.786" v="70" actId="20577"/>
          <ac:spMkLst>
            <pc:docMk/>
            <pc:sldMk cId="894567881" sldId="28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06:44:08.342" v="260" actId="20577"/>
          <ac:spMkLst>
            <pc:docMk/>
            <pc:sldMk cId="894567881" sldId="285"/>
            <ac:spMk id="10" creationId="{D5BBEC35-40CA-42D4-BC38-E13B39A6DA8E}"/>
          </ac:spMkLst>
        </pc:spChg>
      </pc:sldChg>
      <pc:sldChg chg="add">
        <pc:chgData name="Joseph Marvin R. Imperial" userId="c5118018-74d5-4421-be4d-7197191e5b08" providerId="ADAL" clId="{ADAC384E-8ED7-4287-AEF6-F4B3D17184E0}" dt="2021-04-17T07:32:23.105" v="382"/>
        <pc:sldMkLst>
          <pc:docMk/>
          <pc:sldMk cId="744912079" sldId="286"/>
        </pc:sldMkLst>
      </pc:sldChg>
      <pc:sldChg chg="modSp add ord">
        <pc:chgData name="Joseph Marvin R. Imperial" userId="c5118018-74d5-4421-be4d-7197191e5b08" providerId="ADAL" clId="{ADAC384E-8ED7-4287-AEF6-F4B3D17184E0}" dt="2021-04-17T08:28:24.353" v="663" actId="20577"/>
        <pc:sldMkLst>
          <pc:docMk/>
          <pc:sldMk cId="243969944" sldId="287"/>
        </pc:sldMkLst>
        <pc:spChg chg="mod">
          <ac:chgData name="Joseph Marvin R. Imperial" userId="c5118018-74d5-4421-be4d-7197191e5b08" providerId="ADAL" clId="{ADAC384E-8ED7-4287-AEF6-F4B3D17184E0}" dt="2021-04-17T07:46:15.855" v="639" actId="20577"/>
          <ac:spMkLst>
            <pc:docMk/>
            <pc:sldMk cId="243969944" sldId="287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08:28:24.353" v="663" actId="20577"/>
          <ac:spMkLst>
            <pc:docMk/>
            <pc:sldMk cId="243969944" sldId="287"/>
            <ac:spMk id="10" creationId="{D5BBEC35-40CA-42D4-BC38-E13B39A6DA8E}"/>
          </ac:spMkLst>
        </pc:spChg>
        <pc:picChg chg="mod">
          <ac:chgData name="Joseph Marvin R. Imperial" userId="c5118018-74d5-4421-be4d-7197191e5b08" providerId="ADAL" clId="{ADAC384E-8ED7-4287-AEF6-F4B3D17184E0}" dt="2021-04-17T07:47:13.091" v="654" actId="1076"/>
          <ac:picMkLst>
            <pc:docMk/>
            <pc:sldMk cId="243969944" sldId="287"/>
            <ac:picMk id="2" creationId="{D641BFF4-36D5-49C1-8F37-742175918262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7T08:36:12.107" v="861" actId="113"/>
        <pc:sldMkLst>
          <pc:docMk/>
          <pc:sldMk cId="1989431613" sldId="288"/>
        </pc:sldMkLst>
        <pc:spChg chg="mod">
          <ac:chgData name="Joseph Marvin R. Imperial" userId="c5118018-74d5-4421-be4d-7197191e5b08" providerId="ADAL" clId="{ADAC384E-8ED7-4287-AEF6-F4B3D17184E0}" dt="2021-04-17T08:29:17.418" v="690" actId="20577"/>
          <ac:spMkLst>
            <pc:docMk/>
            <pc:sldMk cId="1989431613" sldId="288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08:36:12.107" v="861" actId="113"/>
          <ac:spMkLst>
            <pc:docMk/>
            <pc:sldMk cId="1989431613" sldId="288"/>
            <ac:spMk id="10" creationId="{D5BBEC35-40CA-42D4-BC38-E13B39A6DA8E}"/>
          </ac:spMkLst>
        </pc:spChg>
        <pc:picChg chg="del mod">
          <ac:chgData name="Joseph Marvin R. Imperial" userId="c5118018-74d5-4421-be4d-7197191e5b08" providerId="ADAL" clId="{ADAC384E-8ED7-4287-AEF6-F4B3D17184E0}" dt="2021-04-17T08:36:04.660" v="858" actId="478"/>
          <ac:picMkLst>
            <pc:docMk/>
            <pc:sldMk cId="1989431613" sldId="288"/>
            <ac:picMk id="2" creationId="{D641BFF4-36D5-49C1-8F37-742175918262}"/>
          </ac:picMkLst>
        </pc:picChg>
        <pc:picChg chg="add mod">
          <ac:chgData name="Joseph Marvin R. Imperial" userId="c5118018-74d5-4421-be4d-7197191e5b08" providerId="ADAL" clId="{ADAC384E-8ED7-4287-AEF6-F4B3D17184E0}" dt="2021-04-17T08:36:07.211" v="860" actId="1076"/>
          <ac:picMkLst>
            <pc:docMk/>
            <pc:sldMk cId="1989431613" sldId="288"/>
            <ac:picMk id="3" creationId="{B38D43C0-9AA2-4456-B54B-B113E390E8A0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7T10:38:28.249" v="878" actId="20577"/>
        <pc:sldMkLst>
          <pc:docMk/>
          <pc:sldMk cId="3154592414" sldId="289"/>
        </pc:sldMkLst>
        <pc:spChg chg="mod">
          <ac:chgData name="Joseph Marvin R. Imperial" userId="c5118018-74d5-4421-be4d-7197191e5b08" providerId="ADAL" clId="{ADAC384E-8ED7-4287-AEF6-F4B3D17184E0}" dt="2021-04-17T08:33:43.891" v="767" actId="20577"/>
          <ac:spMkLst>
            <pc:docMk/>
            <pc:sldMk cId="3154592414" sldId="28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10:38:28.249" v="878" actId="20577"/>
          <ac:spMkLst>
            <pc:docMk/>
            <pc:sldMk cId="3154592414" sldId="289"/>
            <ac:spMk id="10" creationId="{D5BBEC35-40CA-42D4-BC38-E13B39A6DA8E}"/>
          </ac:spMkLst>
        </pc:spChg>
        <pc:picChg chg="del mod">
          <ac:chgData name="Joseph Marvin R. Imperial" userId="c5118018-74d5-4421-be4d-7197191e5b08" providerId="ADAL" clId="{ADAC384E-8ED7-4287-AEF6-F4B3D17184E0}" dt="2021-04-17T08:35:50.604" v="854" actId="478"/>
          <ac:picMkLst>
            <pc:docMk/>
            <pc:sldMk cId="3154592414" sldId="289"/>
            <ac:picMk id="2" creationId="{D641BFF4-36D5-49C1-8F37-742175918262}"/>
          </ac:picMkLst>
        </pc:picChg>
        <pc:picChg chg="add mod">
          <ac:chgData name="Joseph Marvin R. Imperial" userId="c5118018-74d5-4421-be4d-7197191e5b08" providerId="ADAL" clId="{ADAC384E-8ED7-4287-AEF6-F4B3D17184E0}" dt="2021-04-17T10:33:55.345" v="862" actId="1076"/>
          <ac:picMkLst>
            <pc:docMk/>
            <pc:sldMk cId="3154592414" sldId="289"/>
            <ac:picMk id="3" creationId="{FD06689F-F169-48F8-BB49-DC8118BB56FB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8T05:26:55.654" v="1068" actId="20577"/>
        <pc:sldMkLst>
          <pc:docMk/>
          <pc:sldMk cId="1536159052" sldId="290"/>
        </pc:sldMkLst>
        <pc:spChg chg="mod">
          <ac:chgData name="Joseph Marvin R. Imperial" userId="c5118018-74d5-4421-be4d-7197191e5b08" providerId="ADAL" clId="{ADAC384E-8ED7-4287-AEF6-F4B3D17184E0}" dt="2021-04-18T05:26:55.654" v="1068" actId="20577"/>
          <ac:spMkLst>
            <pc:docMk/>
            <pc:sldMk cId="1536159052" sldId="29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7T10:51:21.517" v="994" actId="20577"/>
          <ac:spMkLst>
            <pc:docMk/>
            <pc:sldMk cId="1536159052" sldId="290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ADAC384E-8ED7-4287-AEF6-F4B3D17184E0}" dt="2021-04-17T10:45:28.885" v="938" actId="1076"/>
          <ac:picMkLst>
            <pc:docMk/>
            <pc:sldMk cId="1536159052" sldId="290"/>
            <ac:picMk id="2" creationId="{9C531085-7DCD-47DC-8EDA-32F1EB458573}"/>
          </ac:picMkLst>
        </pc:picChg>
        <pc:picChg chg="del">
          <ac:chgData name="Joseph Marvin R. Imperial" userId="c5118018-74d5-4421-be4d-7197191e5b08" providerId="ADAL" clId="{ADAC384E-8ED7-4287-AEF6-F4B3D17184E0}" dt="2021-04-17T10:44:46.033" v="926" actId="478"/>
          <ac:picMkLst>
            <pc:docMk/>
            <pc:sldMk cId="1536159052" sldId="290"/>
            <ac:picMk id="3" creationId="{FD06689F-F169-48F8-BB49-DC8118BB56FB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8T05:39:33.009" v="1209" actId="1076"/>
        <pc:sldMkLst>
          <pc:docMk/>
          <pc:sldMk cId="2012448717" sldId="292"/>
        </pc:sldMkLst>
        <pc:spChg chg="mod">
          <ac:chgData name="Joseph Marvin R. Imperial" userId="c5118018-74d5-4421-be4d-7197191e5b08" providerId="ADAL" clId="{ADAC384E-8ED7-4287-AEF6-F4B3D17184E0}" dt="2021-04-17T11:56:29.780" v="997"/>
          <ac:spMkLst>
            <pc:docMk/>
            <pc:sldMk cId="2012448717" sldId="292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8T05:27:11.941" v="1076" actId="20577"/>
          <ac:spMkLst>
            <pc:docMk/>
            <pc:sldMk cId="2012448717" sldId="292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ADAC384E-8ED7-4287-AEF6-F4B3D17184E0}" dt="2021-04-18T05:39:05.293" v="1206" actId="1076"/>
          <ac:picMkLst>
            <pc:docMk/>
            <pc:sldMk cId="2012448717" sldId="292"/>
            <ac:picMk id="2" creationId="{A7BD4EF4-3E26-472D-A639-78FF84D6A1E8}"/>
          </ac:picMkLst>
        </pc:picChg>
        <pc:picChg chg="add del">
          <ac:chgData name="Joseph Marvin R. Imperial" userId="c5118018-74d5-4421-be4d-7197191e5b08" providerId="ADAL" clId="{ADAC384E-8ED7-4287-AEF6-F4B3D17184E0}" dt="2021-04-18T05:25:26.249" v="1040"/>
          <ac:picMkLst>
            <pc:docMk/>
            <pc:sldMk cId="2012448717" sldId="292"/>
            <ac:picMk id="3" creationId="{6E016517-2E54-4DE5-8271-77FD9C976767}"/>
          </ac:picMkLst>
        </pc:picChg>
        <pc:picChg chg="add mod">
          <ac:chgData name="Joseph Marvin R. Imperial" userId="c5118018-74d5-4421-be4d-7197191e5b08" providerId="ADAL" clId="{ADAC384E-8ED7-4287-AEF6-F4B3D17184E0}" dt="2021-04-18T05:39:02.221" v="1204" actId="1076"/>
          <ac:picMkLst>
            <pc:docMk/>
            <pc:sldMk cId="2012448717" sldId="292"/>
            <ac:picMk id="1026" creationId="{10787810-54A8-4E0B-BBD5-6060A3A68E12}"/>
          </ac:picMkLst>
        </pc:picChg>
        <pc:picChg chg="add mod">
          <ac:chgData name="Joseph Marvin R. Imperial" userId="c5118018-74d5-4421-be4d-7197191e5b08" providerId="ADAL" clId="{ADAC384E-8ED7-4287-AEF6-F4B3D17184E0}" dt="2021-04-18T05:39:33.009" v="1209" actId="1076"/>
          <ac:picMkLst>
            <pc:docMk/>
            <pc:sldMk cId="2012448717" sldId="292"/>
            <ac:picMk id="1028" creationId="{C60331E3-FB3B-4EBE-9B38-9A1951B32D27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8T05:40:18.627" v="1216" actId="14100"/>
        <pc:sldMkLst>
          <pc:docMk/>
          <pc:sldMk cId="2962145481" sldId="293"/>
        </pc:sldMkLst>
        <pc:spChg chg="mod">
          <ac:chgData name="Joseph Marvin R. Imperial" userId="c5118018-74d5-4421-be4d-7197191e5b08" providerId="ADAL" clId="{ADAC384E-8ED7-4287-AEF6-F4B3D17184E0}" dt="2021-04-17T11:56:38.659" v="1000"/>
          <ac:spMkLst>
            <pc:docMk/>
            <pc:sldMk cId="2962145481" sldId="293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8T05:40:18.627" v="1216" actId="14100"/>
          <ac:spMkLst>
            <pc:docMk/>
            <pc:sldMk cId="2962145481" sldId="293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ADAC384E-8ED7-4287-AEF6-F4B3D17184E0}" dt="2021-04-18T05:40:15.593" v="1215" actId="478"/>
          <ac:picMkLst>
            <pc:docMk/>
            <pc:sldMk cId="2962145481" sldId="293"/>
            <ac:picMk id="2050" creationId="{23C9F297-CF1D-433D-8186-F6860E404C6D}"/>
          </ac:picMkLst>
        </pc:picChg>
      </pc:sldChg>
      <pc:sldChg chg="addSp delSp modSp add">
        <pc:chgData name="Joseph Marvin R. Imperial" userId="c5118018-74d5-4421-be4d-7197191e5b08" providerId="ADAL" clId="{ADAC384E-8ED7-4287-AEF6-F4B3D17184E0}" dt="2021-04-18T05:35:35.180" v="1199" actId="478"/>
        <pc:sldMkLst>
          <pc:docMk/>
          <pc:sldMk cId="314687251" sldId="294"/>
        </pc:sldMkLst>
        <pc:spChg chg="add del mod">
          <ac:chgData name="Joseph Marvin R. Imperial" userId="c5118018-74d5-4421-be4d-7197191e5b08" providerId="ADAL" clId="{ADAC384E-8ED7-4287-AEF6-F4B3D17184E0}" dt="2021-04-18T05:35:35.180" v="1199" actId="478"/>
          <ac:spMkLst>
            <pc:docMk/>
            <pc:sldMk cId="314687251" sldId="294"/>
            <ac:spMk id="3" creationId="{551CFD9D-523B-4B08-AF52-F0F3B8322574}"/>
          </ac:spMkLst>
        </pc:spChg>
        <pc:spChg chg="del">
          <ac:chgData name="Joseph Marvin R. Imperial" userId="c5118018-74d5-4421-be4d-7197191e5b08" providerId="ADAL" clId="{ADAC384E-8ED7-4287-AEF6-F4B3D17184E0}" dt="2021-04-18T05:35:26.030" v="1192" actId="478"/>
          <ac:spMkLst>
            <pc:docMk/>
            <pc:sldMk cId="314687251" sldId="294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ADAC384E-8ED7-4287-AEF6-F4B3D17184E0}" dt="2021-04-18T05:35:32.898" v="1198" actId="1076"/>
          <ac:picMkLst>
            <pc:docMk/>
            <pc:sldMk cId="314687251" sldId="294"/>
            <ac:picMk id="4" creationId="{DFF8B3A0-2EB9-44F6-B91E-0219868CB59F}"/>
          </ac:picMkLst>
        </pc:picChg>
      </pc:sldChg>
      <pc:sldChg chg="modSp add ord">
        <pc:chgData name="Joseph Marvin R. Imperial" userId="c5118018-74d5-4421-be4d-7197191e5b08" providerId="ADAL" clId="{ADAC384E-8ED7-4287-AEF6-F4B3D17184E0}" dt="2021-04-19T22:21:04.588" v="1414" actId="5793"/>
        <pc:sldMkLst>
          <pc:docMk/>
          <pc:sldMk cId="31654266" sldId="305"/>
        </pc:sldMkLst>
        <pc:spChg chg="mod">
          <ac:chgData name="Joseph Marvin R. Imperial" userId="c5118018-74d5-4421-be4d-7197191e5b08" providerId="ADAL" clId="{ADAC384E-8ED7-4287-AEF6-F4B3D17184E0}" dt="2021-04-19T22:19:43.158" v="1237" actId="20577"/>
          <ac:spMkLst>
            <pc:docMk/>
            <pc:sldMk cId="31654266" sldId="30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1:04.588" v="1414" actId="5793"/>
          <ac:spMkLst>
            <pc:docMk/>
            <pc:sldMk cId="31654266" sldId="305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ADAC384E-8ED7-4287-AEF6-F4B3D17184E0}" dt="2021-04-19T22:24:18.412" v="1484" actId="1076"/>
        <pc:sldMkLst>
          <pc:docMk/>
          <pc:sldMk cId="1872274887" sldId="306"/>
        </pc:sldMkLst>
        <pc:spChg chg="mod">
          <ac:chgData name="Joseph Marvin R. Imperial" userId="c5118018-74d5-4421-be4d-7197191e5b08" providerId="ADAL" clId="{ADAC384E-8ED7-4287-AEF6-F4B3D17184E0}" dt="2021-04-19T22:21:42.426" v="1444" actId="20577"/>
          <ac:spMkLst>
            <pc:docMk/>
            <pc:sldMk cId="1872274887" sldId="306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4:10.273" v="1482" actId="20577"/>
          <ac:spMkLst>
            <pc:docMk/>
            <pc:sldMk cId="1872274887" sldId="306"/>
            <ac:spMk id="10" creationId="{D5BBEC35-40CA-42D4-BC38-E13B39A6DA8E}"/>
          </ac:spMkLst>
        </pc:spChg>
        <pc:picChg chg="del">
          <ac:chgData name="Joseph Marvin R. Imperial" userId="c5118018-74d5-4421-be4d-7197191e5b08" providerId="ADAL" clId="{ADAC384E-8ED7-4287-AEF6-F4B3D17184E0}" dt="2021-04-19T22:21:44.425" v="1445" actId="478"/>
          <ac:picMkLst>
            <pc:docMk/>
            <pc:sldMk cId="1872274887" sldId="306"/>
            <ac:picMk id="2" creationId="{B60C6291-653D-4D6B-906B-A6BF86D33167}"/>
          </ac:picMkLst>
        </pc:picChg>
        <pc:picChg chg="add mod">
          <ac:chgData name="Joseph Marvin R. Imperial" userId="c5118018-74d5-4421-be4d-7197191e5b08" providerId="ADAL" clId="{ADAC384E-8ED7-4287-AEF6-F4B3D17184E0}" dt="2021-04-19T22:24:18.412" v="1484" actId="1076"/>
          <ac:picMkLst>
            <pc:docMk/>
            <pc:sldMk cId="1872274887" sldId="306"/>
            <ac:picMk id="1026" creationId="{63B7A6B7-8C55-4377-A31D-A47B686633CD}"/>
          </ac:picMkLst>
        </pc:picChg>
      </pc:sldChg>
      <pc:sldChg chg="delSp modSp add">
        <pc:chgData name="Joseph Marvin R. Imperial" userId="c5118018-74d5-4421-be4d-7197191e5b08" providerId="ADAL" clId="{ADAC384E-8ED7-4287-AEF6-F4B3D17184E0}" dt="2021-04-19T22:25:10.443" v="1508" actId="20577"/>
        <pc:sldMkLst>
          <pc:docMk/>
          <pc:sldMk cId="3295740200" sldId="307"/>
        </pc:sldMkLst>
        <pc:spChg chg="mod">
          <ac:chgData name="Joseph Marvin R. Imperial" userId="c5118018-74d5-4421-be4d-7197191e5b08" providerId="ADAL" clId="{ADAC384E-8ED7-4287-AEF6-F4B3D17184E0}" dt="2021-04-19T22:25:10.443" v="1508" actId="20577"/>
          <ac:spMkLst>
            <pc:docMk/>
            <pc:sldMk cId="3295740200" sldId="307"/>
            <ac:spMk id="10" creationId="{D5BBEC35-40CA-42D4-BC38-E13B39A6DA8E}"/>
          </ac:spMkLst>
        </pc:spChg>
        <pc:picChg chg="del">
          <ac:chgData name="Joseph Marvin R. Imperial" userId="c5118018-74d5-4421-be4d-7197191e5b08" providerId="ADAL" clId="{ADAC384E-8ED7-4287-AEF6-F4B3D17184E0}" dt="2021-04-19T22:24:33.222" v="1487" actId="478"/>
          <ac:picMkLst>
            <pc:docMk/>
            <pc:sldMk cId="3295740200" sldId="307"/>
            <ac:picMk id="1026" creationId="{63B7A6B7-8C55-4377-A31D-A47B686633CD}"/>
          </ac:picMkLst>
        </pc:picChg>
      </pc:sldChg>
      <pc:sldChg chg="modSp add">
        <pc:chgData name="Joseph Marvin R. Imperial" userId="c5118018-74d5-4421-be4d-7197191e5b08" providerId="ADAL" clId="{ADAC384E-8ED7-4287-AEF6-F4B3D17184E0}" dt="2021-04-20T00:36:41.313" v="1592"/>
        <pc:sldMkLst>
          <pc:docMk/>
          <pc:sldMk cId="2374918286" sldId="308"/>
        </pc:sldMkLst>
        <pc:spChg chg="mod">
          <ac:chgData name="Joseph Marvin R. Imperial" userId="c5118018-74d5-4421-be4d-7197191e5b08" providerId="ADAL" clId="{ADAC384E-8ED7-4287-AEF6-F4B3D17184E0}" dt="2021-04-20T00:36:41.313" v="1592"/>
          <ac:spMkLst>
            <pc:docMk/>
            <pc:sldMk cId="2374918286" sldId="308"/>
            <ac:spMk id="10" creationId="{D5BBEC35-40CA-42D4-BC38-E13B39A6DA8E}"/>
          </ac:spMkLst>
        </pc:spChg>
      </pc:sldChg>
      <pc:sldChg chg="delSp modSp add del">
        <pc:chgData name="Joseph Marvin R. Imperial" userId="c5118018-74d5-4421-be4d-7197191e5b08" providerId="ADAL" clId="{ADAC384E-8ED7-4287-AEF6-F4B3D17184E0}" dt="2021-04-19T22:46:34.053" v="1513" actId="47"/>
        <pc:sldMkLst>
          <pc:docMk/>
          <pc:sldMk cId="4191429230" sldId="308"/>
        </pc:sldMkLst>
        <pc:spChg chg="mod">
          <ac:chgData name="Joseph Marvin R. Imperial" userId="c5118018-74d5-4421-be4d-7197191e5b08" providerId="ADAL" clId="{ADAC384E-8ED7-4287-AEF6-F4B3D17184E0}" dt="2021-04-19T22:46:27.266" v="1512"/>
          <ac:spMkLst>
            <pc:docMk/>
            <pc:sldMk cId="4191429230" sldId="308"/>
            <ac:spMk id="10" creationId="{D5BBEC35-40CA-42D4-BC38-E13B39A6DA8E}"/>
          </ac:spMkLst>
        </pc:spChg>
        <pc:picChg chg="del">
          <ac:chgData name="Joseph Marvin R. Imperial" userId="c5118018-74d5-4421-be4d-7197191e5b08" providerId="ADAL" clId="{ADAC384E-8ED7-4287-AEF6-F4B3D17184E0}" dt="2021-04-19T22:46:10.488" v="1511" actId="478"/>
          <ac:picMkLst>
            <pc:docMk/>
            <pc:sldMk cId="4191429230" sldId="308"/>
            <ac:picMk id="2" creationId="{B60C6291-653D-4D6B-906B-A6BF86D33167}"/>
          </ac:picMkLst>
        </pc:picChg>
      </pc:sldChg>
      <pc:sldChg chg="addSp delSp modSp add ord">
        <pc:chgData name="Joseph Marvin R. Imperial" userId="c5118018-74d5-4421-be4d-7197191e5b08" providerId="ADAL" clId="{ADAC384E-8ED7-4287-AEF6-F4B3D17184E0}" dt="2021-04-20T00:37:47.641" v="1593"/>
        <pc:sldMkLst>
          <pc:docMk/>
          <pc:sldMk cId="1968464726" sldId="309"/>
        </pc:sldMkLst>
        <pc:spChg chg="mod">
          <ac:chgData name="Joseph Marvin R. Imperial" userId="c5118018-74d5-4421-be4d-7197191e5b08" providerId="ADAL" clId="{ADAC384E-8ED7-4287-AEF6-F4B3D17184E0}" dt="2021-04-19T23:47:45.911" v="1539" actId="20577"/>
          <ac:spMkLst>
            <pc:docMk/>
            <pc:sldMk cId="1968464726" sldId="30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3:48:16.993" v="1548" actId="14100"/>
          <ac:spMkLst>
            <pc:docMk/>
            <pc:sldMk cId="1968464726" sldId="309"/>
            <ac:spMk id="10" creationId="{D5BBEC35-40CA-42D4-BC38-E13B39A6DA8E}"/>
          </ac:spMkLst>
        </pc:spChg>
        <pc:spChg chg="add mod">
          <ac:chgData name="Joseph Marvin R. Imperial" userId="c5118018-74d5-4421-be4d-7197191e5b08" providerId="ADAL" clId="{ADAC384E-8ED7-4287-AEF6-F4B3D17184E0}" dt="2021-04-19T23:48:05.191" v="1545" actId="20577"/>
          <ac:spMkLst>
            <pc:docMk/>
            <pc:sldMk cId="1968464726" sldId="309"/>
            <ac:spMk id="16" creationId="{940EA866-0FCF-4BE4-B334-056D90846226}"/>
          </ac:spMkLst>
        </pc:spChg>
        <pc:picChg chg="add mod">
          <ac:chgData name="Joseph Marvin R. Imperial" userId="c5118018-74d5-4421-be4d-7197191e5b08" providerId="ADAL" clId="{ADAC384E-8ED7-4287-AEF6-F4B3D17184E0}" dt="2021-04-19T23:48:55.252" v="1551" actId="1076"/>
          <ac:picMkLst>
            <pc:docMk/>
            <pc:sldMk cId="1968464726" sldId="309"/>
            <ac:picMk id="2050" creationId="{53737DE9-EDC5-42F9-9D65-E5DBD6EEEDCC}"/>
          </ac:picMkLst>
        </pc:picChg>
        <pc:picChg chg="del mod">
          <ac:chgData name="Joseph Marvin R. Imperial" userId="c5118018-74d5-4421-be4d-7197191e5b08" providerId="ADAL" clId="{ADAC384E-8ED7-4287-AEF6-F4B3D17184E0}" dt="2021-04-19T23:47:48.084" v="1541" actId="478"/>
          <ac:picMkLst>
            <pc:docMk/>
            <pc:sldMk cId="1968464726" sldId="309"/>
            <ac:picMk id="3074" creationId="{A0C290FB-D7DD-4F7F-91E9-DA0127211DC0}"/>
          </ac:picMkLst>
        </pc:picChg>
      </pc:sldChg>
      <pc:sldChg chg="modSp add">
        <pc:chgData name="Joseph Marvin R. Imperial" userId="c5118018-74d5-4421-be4d-7197191e5b08" providerId="ADAL" clId="{ADAC384E-8ED7-4287-AEF6-F4B3D17184E0}" dt="2021-04-20T00:03:40.293" v="1588" actId="20577"/>
        <pc:sldMkLst>
          <pc:docMk/>
          <pc:sldMk cId="87664112" sldId="310"/>
        </pc:sldMkLst>
        <pc:spChg chg="mod">
          <ac:chgData name="Joseph Marvin R. Imperial" userId="c5118018-74d5-4421-be4d-7197191e5b08" providerId="ADAL" clId="{ADAC384E-8ED7-4287-AEF6-F4B3D17184E0}" dt="2021-04-20T00:02:48.902" v="1574" actId="20577"/>
          <ac:spMkLst>
            <pc:docMk/>
            <pc:sldMk cId="87664112" sldId="31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20T00:03:40.293" v="1588" actId="20577"/>
          <ac:spMkLst>
            <pc:docMk/>
            <pc:sldMk cId="87664112" sldId="310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  <pc:sldChg chg="addSp modSp ord">
        <pc:chgData name="Joseph Marvin R. Imperial" userId="c5118018-74d5-4421-be4d-7197191e5b08" providerId="ADAL" clId="{F8716A2D-2C8A-4D59-956D-1EDCDCBEF5C0}" dt="2021-04-12T07:48:11.090" v="329" actId="16959"/>
        <pc:sldMkLst>
          <pc:docMk/>
          <pc:sldMk cId="2002956253" sldId="265"/>
        </pc:sldMkLst>
        <pc:spChg chg="mod">
          <ac:chgData name="Joseph Marvin R. Imperial" userId="c5118018-74d5-4421-be4d-7197191e5b08" providerId="ADAL" clId="{F8716A2D-2C8A-4D59-956D-1EDCDCBEF5C0}" dt="2021-04-12T07:31:47.441" v="84"/>
          <ac:spMkLst>
            <pc:docMk/>
            <pc:sldMk cId="2002956253" sldId="26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48:11.090" v="329" actId="16959"/>
          <ac:spMkLst>
            <pc:docMk/>
            <pc:sldMk cId="2002956253" sldId="265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34:26.971" v="170" actId="14100"/>
          <ac:picMkLst>
            <pc:docMk/>
            <pc:sldMk cId="2002956253" sldId="265"/>
            <ac:picMk id="1026" creationId="{A68FFBAB-AFB4-47BA-A6E4-9BF969804A79}"/>
          </ac:picMkLst>
        </pc:picChg>
        <pc:picChg chg="add mod">
          <ac:chgData name="Joseph Marvin R. Imperial" userId="c5118018-74d5-4421-be4d-7197191e5b08" providerId="ADAL" clId="{F8716A2D-2C8A-4D59-956D-1EDCDCBEF5C0}" dt="2021-04-12T07:34:28.443" v="171" actId="1076"/>
          <ac:picMkLst>
            <pc:docMk/>
            <pc:sldMk cId="2002956253" sldId="265"/>
            <ac:picMk id="1028" creationId="{5095C244-7D90-48D2-8E3A-A5DDC976F980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3T00:37:22.648" v="474" actId="20577"/>
        <pc:sldMkLst>
          <pc:docMk/>
          <pc:sldMk cId="3434509639" sldId="279"/>
        </pc:sldMkLst>
        <pc:spChg chg="mod">
          <ac:chgData name="Joseph Marvin R. Imperial" userId="c5118018-74d5-4421-be4d-7197191e5b08" providerId="ADAL" clId="{F8716A2D-2C8A-4D59-956D-1EDCDCBEF5C0}" dt="2021-04-13T00:37:22.648" v="474" actId="20577"/>
          <ac:spMkLst>
            <pc:docMk/>
            <pc:sldMk cId="3434509639" sldId="279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23.173" v="401" actId="21"/>
        <pc:sldMkLst>
          <pc:docMk/>
          <pc:sldMk cId="475753270" sldId="280"/>
        </pc:sldMkLst>
        <pc:spChg chg="mod">
          <ac:chgData name="Joseph Marvin R. Imperial" userId="c5118018-74d5-4421-be4d-7197191e5b08" providerId="ADAL" clId="{F8716A2D-2C8A-4D59-956D-1EDCDCBEF5C0}" dt="2021-04-12T07:37:44.770" v="185" actId="20577"/>
          <ac:spMkLst>
            <pc:docMk/>
            <pc:sldMk cId="475753270" sldId="28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1:49.779" v="396" actId="20577"/>
          <ac:spMkLst>
            <pc:docMk/>
            <pc:sldMk cId="475753270" sldId="280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2:23.173" v="401" actId="21"/>
          <ac:picMkLst>
            <pc:docMk/>
            <pc:sldMk cId="475753270" sldId="280"/>
            <ac:picMk id="2" creationId="{25098AB7-8603-4B52-89D4-180C9B889828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2T07:54:11.139" v="448" actId="20577"/>
        <pc:sldMkLst>
          <pc:docMk/>
          <pc:sldMk cId="1870236669" sldId="281"/>
        </pc:sldMkLst>
        <pc:spChg chg="mod">
          <ac:chgData name="Joseph Marvin R. Imperial" userId="c5118018-74d5-4421-be4d-7197191e5b08" providerId="ADAL" clId="{F8716A2D-2C8A-4D59-956D-1EDCDCBEF5C0}" dt="2021-04-12T07:43:58.743" v="237" actId="20577"/>
          <ac:spMkLst>
            <pc:docMk/>
            <pc:sldMk cId="1870236669" sldId="281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4:11.139" v="448" actId="20577"/>
          <ac:spMkLst>
            <pc:docMk/>
            <pc:sldMk cId="1870236669" sldId="281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18.050" v="400" actId="1076"/>
        <pc:sldMkLst>
          <pc:docMk/>
          <pc:sldMk cId="1540414099" sldId="282"/>
        </pc:sldMkLst>
        <pc:spChg chg="add mod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3" creationId="{A5D0FACF-1709-4CEC-8C30-AF09AD9ABACE}"/>
          </ac:spMkLst>
        </pc:spChg>
        <pc:spChg chg="del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49:03.852" v="344" actId="14100"/>
          <ac:picMkLst>
            <pc:docMk/>
            <pc:sldMk cId="1540414099" sldId="282"/>
            <ac:picMk id="4" creationId="{43AAD281-C423-40FB-B005-45951498C373}"/>
          </ac:picMkLst>
        </pc:picChg>
        <pc:picChg chg="add mod">
          <ac:chgData name="Joseph Marvin R. Imperial" userId="c5118018-74d5-4421-be4d-7197191e5b08" providerId="ADAL" clId="{F8716A2D-2C8A-4D59-956D-1EDCDCBEF5C0}" dt="2021-04-12T07:52:18.050" v="400" actId="1076"/>
          <ac:picMkLst>
            <pc:docMk/>
            <pc:sldMk cId="1540414099" sldId="282"/>
            <ac:picMk id="11" creationId="{FC4227BB-3E41-4843-86C9-4F0F86C6785B}"/>
          </ac:picMkLst>
        </pc:picChg>
        <pc:picChg chg="del">
          <ac:chgData name="Joseph Marvin R. Imperial" userId="c5118018-74d5-4421-be4d-7197191e5b08" providerId="ADAL" clId="{F8716A2D-2C8A-4D59-956D-1EDCDCBEF5C0}" dt="2021-04-12T07:48:40.874" v="333" actId="478"/>
          <ac:picMkLst>
            <pc:docMk/>
            <pc:sldMk cId="1540414099" sldId="282"/>
            <ac:picMk id="1026" creationId="{A68FFBAB-AFB4-47BA-A6E4-9BF969804A79}"/>
          </ac:picMkLst>
        </pc:picChg>
        <pc:picChg chg="del">
          <ac:chgData name="Joseph Marvin R. Imperial" userId="c5118018-74d5-4421-be4d-7197191e5b08" providerId="ADAL" clId="{F8716A2D-2C8A-4D59-956D-1EDCDCBEF5C0}" dt="2021-04-12T07:48:40.528" v="332" actId="478"/>
          <ac:picMkLst>
            <pc:docMk/>
            <pc:sldMk cId="1540414099" sldId="282"/>
            <ac:picMk id="1028" creationId="{5095C244-7D90-48D2-8E3A-A5DDC976F980}"/>
          </ac:picMkLst>
        </pc:picChg>
      </pc:sldChg>
      <pc:sldChg chg="addSp modSp add">
        <pc:chgData name="Joseph Marvin R. Imperial" userId="c5118018-74d5-4421-be4d-7197191e5b08" providerId="ADAL" clId="{F8716A2D-2C8A-4D59-956D-1EDCDCBEF5C0}" dt="2021-04-12T07:52:47.426" v="418" actId="1076"/>
        <pc:sldMkLst>
          <pc:docMk/>
          <pc:sldMk cId="1302895873" sldId="283"/>
        </pc:sldMkLst>
        <pc:spChg chg="mod">
          <ac:chgData name="Joseph Marvin R. Imperial" userId="c5118018-74d5-4421-be4d-7197191e5b08" providerId="ADAL" clId="{F8716A2D-2C8A-4D59-956D-1EDCDCBEF5C0}" dt="2021-04-12T07:52:28.466" v="404" actId="20577"/>
          <ac:spMkLst>
            <pc:docMk/>
            <pc:sldMk cId="1302895873" sldId="28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52:47.426" v="418" actId="1076"/>
          <ac:picMkLst>
            <pc:docMk/>
            <pc:sldMk cId="1302895873" sldId="283"/>
            <ac:picMk id="16" creationId="{88F0CAB8-800E-41C4-AB57-02965FA4DBB6}"/>
          </ac:picMkLst>
        </pc:picChg>
        <pc:picChg chg="add mod">
          <ac:chgData name="Joseph Marvin R. Imperial" userId="c5118018-74d5-4421-be4d-7197191e5b08" providerId="ADAL" clId="{F8716A2D-2C8A-4D59-956D-1EDCDCBEF5C0}" dt="2021-04-12T07:52:44.816" v="417" actId="1076"/>
          <ac:picMkLst>
            <pc:docMk/>
            <pc:sldMk cId="1302895873" sldId="283"/>
            <ac:picMk id="17" creationId="{7B270FDC-68CF-43F5-B106-9CEDD8169951}"/>
          </ac:picMkLst>
        </pc:picChg>
      </pc:sldChg>
      <pc:sldChg chg="addSp delSp modSp add">
        <pc:chgData name="Joseph Marvin R. Imperial" userId="c5118018-74d5-4421-be4d-7197191e5b08" providerId="ADAL" clId="{F8716A2D-2C8A-4D59-956D-1EDCDCBEF5C0}" dt="2021-04-13T00:37:42.165" v="487" actId="20577"/>
        <pc:sldMkLst>
          <pc:docMk/>
          <pc:sldMk cId="1080319546" sldId="284"/>
        </pc:sldMkLst>
        <pc:spChg chg="mod">
          <ac:chgData name="Joseph Marvin R. Imperial" userId="c5118018-74d5-4421-be4d-7197191e5b08" providerId="ADAL" clId="{F8716A2D-2C8A-4D59-956D-1EDCDCBEF5C0}" dt="2021-04-13T00:37:42.165" v="487" actId="20577"/>
          <ac:spMkLst>
            <pc:docMk/>
            <pc:sldMk cId="1080319546" sldId="284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3:23.183" v="433"/>
          <ac:picMkLst>
            <pc:docMk/>
            <pc:sldMk cId="1080319546" sldId="284"/>
            <ac:picMk id="2" creationId="{ED875CFA-916E-46A8-94D4-693DFB15D2EC}"/>
          </ac:picMkLst>
        </pc:picChg>
        <pc:picChg chg="add mod">
          <ac:chgData name="Joseph Marvin R. Imperial" userId="c5118018-74d5-4421-be4d-7197191e5b08" providerId="ADAL" clId="{F8716A2D-2C8A-4D59-956D-1EDCDCBEF5C0}" dt="2021-04-12T07:54:38.256" v="455" actId="1076"/>
          <ac:picMkLst>
            <pc:docMk/>
            <pc:sldMk cId="1080319546" sldId="284"/>
            <ac:picMk id="3" creationId="{AD25AC7C-F01B-44FA-AD8E-B817BEFC53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04/04/2023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intro_RL.pdf" TargetMode="External"/><Relationship Id="rId2" Type="http://schemas.openxmlformats.org/officeDocument/2006/relationships/hyperlink" Target="https://web.stanford.edu/class/cs234/slides/lecture1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More RL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Ponio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698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Examples of Reward Functions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294"/>
            <a:ext cx="11458575" cy="48901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Fly stunt maneuvers in a helicopter</a:t>
            </a:r>
          </a:p>
          <a:p>
            <a:pPr lvl="1"/>
            <a:r>
              <a:rPr lang="en-US" sz="2200" dirty="0"/>
              <a:t>+ reward for following desired trajectory</a:t>
            </a:r>
          </a:p>
          <a:p>
            <a:pPr lvl="1"/>
            <a:r>
              <a:rPr lang="en-US" sz="2600" dirty="0"/>
              <a:t>- </a:t>
            </a:r>
            <a:r>
              <a:rPr lang="en-US" dirty="0"/>
              <a:t>reward for crashing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Defeat the world champion at Backgammon / Go</a:t>
            </a:r>
          </a:p>
          <a:p>
            <a:pPr lvl="1"/>
            <a:r>
              <a:rPr lang="en-US" sz="2200" dirty="0"/>
              <a:t>+ reward for winning a game</a:t>
            </a:r>
          </a:p>
          <a:p>
            <a:pPr lvl="1"/>
            <a:r>
              <a:rPr lang="en-US" sz="2200" dirty="0"/>
              <a:t>- reward for losing a game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Make a humanoid robot walk</a:t>
            </a:r>
          </a:p>
          <a:p>
            <a:pPr lvl="1"/>
            <a:r>
              <a:rPr lang="en-US" sz="2200" dirty="0"/>
              <a:t>+ reward for forward motion</a:t>
            </a:r>
          </a:p>
          <a:p>
            <a:pPr lvl="1"/>
            <a:r>
              <a:rPr lang="en-US" sz="2200" dirty="0"/>
              <a:t>− reward for falling over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Play many different Atari games better than humans</a:t>
            </a:r>
          </a:p>
          <a:p>
            <a:pPr lvl="1"/>
            <a:r>
              <a:rPr lang="en-US" sz="2200" dirty="0"/>
              <a:t>+ reward for increasing the score</a:t>
            </a:r>
          </a:p>
          <a:p>
            <a:pPr lvl="1"/>
            <a:r>
              <a:rPr lang="en-US" sz="2200" dirty="0"/>
              <a:t>- reward for decreasing the score</a:t>
            </a:r>
          </a:p>
        </p:txBody>
      </p:sp>
    </p:spTree>
    <p:extLst>
      <p:ext uri="{BB962C8B-B14F-4D97-AF65-F5344CB8AC3E}">
        <p14:creationId xmlns:p14="http://schemas.microsoft.com/office/powerpoint/2010/main" val="89456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Examples of Reward – Learning to Walk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4294"/>
            <a:ext cx="11458575" cy="48901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  <p:pic>
        <p:nvPicPr>
          <p:cNvPr id="7170" name="Picture 2" descr="Visual Imitation with Reinforcement Learning using Recurrent Siamese  Networks | Glen Berseth">
            <a:extLst>
              <a:ext uri="{FF2B5EF4-FFF2-40B4-BE49-F238E27FC236}">
                <a16:creationId xmlns:a16="http://schemas.microsoft.com/office/drawing/2014/main" id="{BB6F9136-2748-4826-99FA-EAA09367C5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60" y="1229655"/>
            <a:ext cx="7813040" cy="45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2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Sequential Decision Making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 b="1"/>
              <a:t>Goal </a:t>
            </a:r>
            <a:r>
              <a:rPr lang="en-US" sz="2600"/>
              <a:t>is to select actions to maximize total future reward.</a:t>
            </a:r>
          </a:p>
          <a:p>
            <a:r>
              <a:rPr lang="en-US" sz="2600"/>
              <a:t>Actions may have </a:t>
            </a:r>
            <a:r>
              <a:rPr lang="en-US" sz="2600" b="1"/>
              <a:t>long term consequences</a:t>
            </a:r>
            <a:r>
              <a:rPr lang="en-US" sz="2600"/>
              <a:t>.</a:t>
            </a:r>
          </a:p>
          <a:p>
            <a:r>
              <a:rPr lang="en-US" sz="2600"/>
              <a:t>Reward may be </a:t>
            </a:r>
            <a:r>
              <a:rPr lang="en-US" sz="2600" b="1"/>
              <a:t>delayed</a:t>
            </a:r>
            <a:r>
              <a:rPr lang="en-US" sz="2600"/>
              <a:t>. It may be better to sacrifice immediate reward to gain more long-term reward.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/>
              <a:t>Examples:</a:t>
            </a:r>
          </a:p>
          <a:p>
            <a:pPr lvl="1"/>
            <a:r>
              <a:rPr lang="en-US" sz="2200"/>
              <a:t>A financial investment (may take months to mature)</a:t>
            </a:r>
          </a:p>
          <a:p>
            <a:pPr lvl="1"/>
            <a:r>
              <a:rPr lang="en-US" sz="2200"/>
              <a:t>Refueling a helicopter (might prevent a crash in several hours)</a:t>
            </a:r>
          </a:p>
          <a:p>
            <a:pPr lvl="1"/>
            <a:r>
              <a:rPr lang="en-US" sz="2200"/>
              <a:t>Blocking opponent moves (might help winning chances many moves from now)</a:t>
            </a:r>
          </a:p>
          <a:p>
            <a:pPr lvl="1"/>
            <a:r>
              <a:rPr lang="en-US" sz="2200"/>
              <a:t>In games, taking a risky move only to become useful in the future.</a:t>
            </a:r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1981346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Agent and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At each timestep </a:t>
                </a:r>
                <a14:m>
                  <m:oMath xmlns:m="http://schemas.openxmlformats.org/officeDocument/2006/math">
                    <m:r>
                      <a:rPr lang="en-PH" sz="2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, the agent: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Performs an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baseline="-25000" dirty="0"/>
                  <a:t>  </a:t>
                </a:r>
              </a:p>
              <a:p>
                <a:pPr marL="0" indent="0">
                  <a:buNone/>
                </a:pPr>
                <a:r>
                  <a:rPr lang="en-US" sz="2600" dirty="0"/>
                  <a:t>• Receives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• Receives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The environment: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Receives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reward for the agent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PH" sz="2600" b="0" i="1" baseline="-25000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600" baseline="-25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641BFF4-36D5-49C1-8F37-74217591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648" y="1171910"/>
            <a:ext cx="4829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5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Agent and the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21764-975E-495C-903F-A792CD621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1026" name="Picture 2" descr="Create Custom Grid World Environments - MATLAB &amp; Simulink - MathWorks 中国">
            <a:extLst>
              <a:ext uri="{FF2B5EF4-FFF2-40B4-BE49-F238E27FC236}">
                <a16:creationId xmlns:a16="http://schemas.microsoft.com/office/drawing/2014/main" id="{8DD71F85-7AEF-41E5-85D6-6A2D6407E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2" y="1540243"/>
            <a:ext cx="5275063" cy="38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inforcement Learning | Mohit Deshpande's Blog">
            <a:extLst>
              <a:ext uri="{FF2B5EF4-FFF2-40B4-BE49-F238E27FC236}">
                <a16:creationId xmlns:a16="http://schemas.microsoft.com/office/drawing/2014/main" id="{E494BD65-83D6-4536-87ED-549B41DB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78" y="1540242"/>
            <a:ext cx="4348162" cy="331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0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Activity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Frame one game/problem into a reinforcement learning setup. Identify the following:</a:t>
            </a:r>
          </a:p>
          <a:p>
            <a:pPr marL="0" indent="0">
              <a:buNone/>
            </a:pPr>
            <a:endParaRPr lang="en-PH" sz="2600" dirty="0"/>
          </a:p>
          <a:p>
            <a:pPr marL="514350" indent="-514350">
              <a:buAutoNum type="arabicPeriod"/>
            </a:pPr>
            <a:r>
              <a:rPr lang="en-PH" sz="2600"/>
              <a:t>Problem/Game</a:t>
            </a:r>
            <a:endParaRPr lang="en-PH" sz="2600" dirty="0"/>
          </a:p>
          <a:p>
            <a:pPr marL="514350" indent="-514350">
              <a:buAutoNum type="arabicPeriod"/>
            </a:pPr>
            <a:r>
              <a:rPr lang="en-PH" sz="2600" dirty="0"/>
              <a:t>Environment</a:t>
            </a:r>
          </a:p>
          <a:p>
            <a:pPr marL="514350" indent="-514350">
              <a:buAutoNum type="arabicPeriod"/>
            </a:pPr>
            <a:r>
              <a:rPr lang="en-PH" sz="2600" dirty="0"/>
              <a:t>Agent</a:t>
            </a:r>
          </a:p>
          <a:p>
            <a:pPr marL="514350" indent="-514350">
              <a:buAutoNum type="arabicPeriod"/>
            </a:pPr>
            <a:r>
              <a:rPr lang="en-PH" sz="2600" dirty="0"/>
              <a:t>Actions of the agent</a:t>
            </a:r>
          </a:p>
          <a:p>
            <a:pPr marL="514350" indent="-514350">
              <a:buAutoNum type="arabicPeriod"/>
            </a:pPr>
            <a:r>
              <a:rPr lang="en-PH" sz="2600" dirty="0"/>
              <a:t>Reward Function</a:t>
            </a:r>
          </a:p>
        </p:txBody>
      </p:sp>
    </p:spTree>
    <p:extLst>
      <p:ext uri="{BB962C8B-B14F-4D97-AF65-F5344CB8AC3E}">
        <p14:creationId xmlns:p14="http://schemas.microsoft.com/office/powerpoint/2010/main" val="343450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The History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341120"/>
                <a:ext cx="6522721" cy="460248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History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𝑟𝑡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Agent chooses action based on history. </a:t>
                </a:r>
              </a:p>
              <a:p>
                <a:r>
                  <a:rPr lang="en-US" sz="2400" dirty="0"/>
                  <a:t>Function of history: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341120"/>
                <a:ext cx="6522721" cy="4602480"/>
              </a:xfrm>
              <a:blipFill>
                <a:blip r:embed="rId2"/>
                <a:stretch>
                  <a:fillRect l="-1215" t="-18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641BFF4-36D5-49C1-8F37-74217591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914400"/>
            <a:ext cx="4829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World State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41120"/>
            <a:ext cx="6522721" cy="4602480"/>
          </a:xfrm>
        </p:spPr>
        <p:txBody>
          <a:bodyPr>
            <a:normAutofit/>
          </a:bodyPr>
          <a:lstStyle/>
          <a:p>
            <a:r>
              <a:rPr lang="en-US" sz="2600" dirty="0"/>
              <a:t>This is </a:t>
            </a:r>
            <a:r>
              <a:rPr lang="en-US" sz="2600" b="1" dirty="0"/>
              <a:t>true state of the world </a:t>
            </a:r>
            <a:r>
              <a:rPr lang="en-US" sz="2600" dirty="0"/>
              <a:t>used to determine how world generates next observation and reward.</a:t>
            </a:r>
          </a:p>
          <a:p>
            <a:r>
              <a:rPr lang="en-US" sz="2600" dirty="0"/>
              <a:t>Often hidden or unknown to agent.</a:t>
            </a:r>
          </a:p>
          <a:p>
            <a:r>
              <a:rPr lang="en-US" sz="2600" dirty="0"/>
              <a:t>Even if known may contain information not needed by agent.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D43C0-9AA2-4456-B54B-B113E390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819163"/>
            <a:ext cx="4610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3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Agent’s Internal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341120"/>
                <a:ext cx="6786881" cy="460248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The agent’s state is the agent’s </a:t>
                </a:r>
                <a:r>
                  <a:rPr lang="en-US" sz="2600" b="1" dirty="0"/>
                  <a:t>internal representation</a:t>
                </a:r>
                <a:r>
                  <a:rPr lang="en-US" sz="2600" dirty="0"/>
                  <a:t>. </a:t>
                </a:r>
              </a:p>
              <a:p>
                <a:r>
                  <a:rPr lang="en-US" sz="2600" dirty="0"/>
                  <a:t>What the agent uses to make decisions about how to act. The information used by reinforcement learning algorithms.</a:t>
                </a:r>
              </a:p>
              <a:p>
                <a:r>
                  <a:rPr lang="en-US" sz="2600" dirty="0"/>
                  <a:t>Generally a function of the history: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dirty="0"/>
                  <a:t>Could include meta information like state of algorithm (how many computations executed, </a:t>
                </a:r>
                <a:r>
                  <a:rPr lang="en-US" sz="2600" dirty="0" err="1"/>
                  <a:t>etc</a:t>
                </a:r>
                <a:r>
                  <a:rPr lang="en-US" sz="2600" dirty="0"/>
                  <a:t>) or decision process (how many decisions left until an episode ends).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341120"/>
                <a:ext cx="6786881" cy="4602480"/>
              </a:xfrm>
              <a:blipFill>
                <a:blip r:embed="rId2"/>
                <a:stretch>
                  <a:fillRect l="-1348" t="-198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6689F-F169-48F8-BB49-DC8118BB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935648"/>
            <a:ext cx="44767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9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Information State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41120"/>
            <a:ext cx="10942322" cy="4602480"/>
          </a:xfrm>
        </p:spPr>
        <p:txBody>
          <a:bodyPr>
            <a:normAutofit/>
          </a:bodyPr>
          <a:lstStyle/>
          <a:p>
            <a:r>
              <a:rPr lang="en-US" sz="2600" dirty="0"/>
              <a:t>An information state (a.k.a. Markov state) contains all useful information from the history.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“</a:t>
            </a:r>
            <a:r>
              <a:rPr lang="en-US" sz="2600" b="1" i="1" dirty="0"/>
              <a:t>The future is independent of the past given the present.</a:t>
            </a:r>
            <a:r>
              <a:rPr lang="en-US" sz="2600" b="1" dirty="0"/>
              <a:t>”</a:t>
            </a:r>
          </a:p>
          <a:p>
            <a:r>
              <a:rPr lang="en-US" sz="2600" dirty="0"/>
              <a:t>Once the state is known, the history may be thrown away because our current state already captures the information of the past states. </a:t>
            </a:r>
          </a:p>
          <a:p>
            <a:r>
              <a:rPr lang="en-US" sz="2600" dirty="0"/>
              <a:t>The (current) state is a sufficient statistic of the future.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31085-7DCD-47DC-8EDA-32F1EB45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46" y="2169217"/>
            <a:ext cx="7822565" cy="19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59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Branches of Machine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163CA-8E4B-41FF-B833-D7923537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05" y="1366472"/>
            <a:ext cx="4762500" cy="45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Fully Observable Environments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8" y="1341120"/>
                <a:ext cx="9631682" cy="460248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Perfect information. The agent directly observes environment state.</a:t>
                </a:r>
              </a:p>
              <a:p>
                <a:r>
                  <a:rPr lang="en-US" sz="2600" dirty="0"/>
                  <a:t>Environment and world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r>
                  <a:rPr lang="en-US" sz="2600" dirty="0"/>
                  <a:t>Formally, this is a Markov decision process (MDP).</a:t>
                </a:r>
              </a:p>
              <a:p>
                <a:pPr marL="0" indent="0">
                  <a:buNone/>
                </a:pPr>
                <a:endParaRPr lang="en-US" sz="2600" baseline="-25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8" y="1341120"/>
                <a:ext cx="9631682" cy="4602480"/>
              </a:xfrm>
              <a:blipFill>
                <a:blip r:embed="rId2"/>
                <a:stretch>
                  <a:fillRect l="-949" t="-198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7BD4EF4-3E26-472D-A639-78FF84D6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48" y="3489605"/>
            <a:ext cx="4999025" cy="2164080"/>
          </a:xfrm>
          <a:prstGeom prst="rect">
            <a:avLst/>
          </a:prstGeom>
        </p:spPr>
      </p:pic>
      <p:pic>
        <p:nvPicPr>
          <p:cNvPr id="1026" name="Picture 2" descr="How To's Wiki 88: How To Properly Set Up A Chess Board">
            <a:extLst>
              <a:ext uri="{FF2B5EF4-FFF2-40B4-BE49-F238E27FC236}">
                <a16:creationId xmlns:a16="http://schemas.microsoft.com/office/drawing/2014/main" id="{10787810-54A8-4E0B-BBD5-6060A3A6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5" y="314289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ro.medium.com/max/395/1*mIjIjWIUc45MQjLDVkOC-...">
            <a:extLst>
              <a:ext uri="{FF2B5EF4-FFF2-40B4-BE49-F238E27FC236}">
                <a16:creationId xmlns:a16="http://schemas.microsoft.com/office/drawing/2014/main" id="{C60331E3-FB3B-4EBE-9B38-9A1951B32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10" y="3538425"/>
            <a:ext cx="2109918" cy="211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48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Partially Observable Environments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341120"/>
            <a:ext cx="11013442" cy="4602480"/>
          </a:xfrm>
        </p:spPr>
        <p:txBody>
          <a:bodyPr>
            <a:normAutofit/>
          </a:bodyPr>
          <a:lstStyle/>
          <a:p>
            <a:r>
              <a:rPr lang="en-US" sz="2600" dirty="0"/>
              <a:t>Imperfect information. The agent indirectly observes environment.</a:t>
            </a:r>
          </a:p>
          <a:p>
            <a:pPr lvl="1"/>
            <a:r>
              <a:rPr lang="en-US" sz="2200" dirty="0"/>
              <a:t>A robot with camera vision isn’t told its absolute location.</a:t>
            </a:r>
          </a:p>
          <a:p>
            <a:pPr lvl="1"/>
            <a:r>
              <a:rPr lang="en-US" sz="2200" dirty="0"/>
              <a:t>A trading agent only observes current prices.</a:t>
            </a:r>
          </a:p>
          <a:p>
            <a:pPr lvl="1"/>
            <a:r>
              <a:rPr lang="en-US" sz="2200" dirty="0"/>
              <a:t>A poker playing agent only observes public cards.</a:t>
            </a:r>
          </a:p>
          <a:p>
            <a:r>
              <a:rPr lang="en-US" sz="2600" dirty="0"/>
              <a:t>Current agent state != complete environment state</a:t>
            </a:r>
          </a:p>
          <a:p>
            <a:r>
              <a:rPr lang="en-US" sz="2600" dirty="0"/>
              <a:t>Agent must construct its own state representation or perception of the world.</a:t>
            </a:r>
          </a:p>
        </p:txBody>
      </p:sp>
    </p:spTree>
    <p:extLst>
      <p:ext uri="{BB962C8B-B14F-4D97-AF65-F5344CB8AC3E}">
        <p14:creationId xmlns:p14="http://schemas.microsoft.com/office/powerpoint/2010/main" val="296214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Partially Observable Environments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8B3A0-2EB9-44F6-B91E-0219868C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441" y="1190601"/>
            <a:ext cx="5639118" cy="47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7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Major Components of an RL Agent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How can the RL agent learn?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An RL agent may include </a:t>
            </a:r>
            <a:r>
              <a:rPr lang="en-US" sz="2600" b="1" dirty="0"/>
              <a:t>one or more </a:t>
            </a:r>
            <a:r>
              <a:rPr lang="en-US" sz="2600" dirty="0"/>
              <a:t>of these components: </a:t>
            </a:r>
          </a:p>
          <a:p>
            <a:r>
              <a:rPr lang="en-US" sz="2600" b="1" dirty="0"/>
              <a:t>Policy</a:t>
            </a:r>
            <a:r>
              <a:rPr lang="en-US" sz="2600" dirty="0"/>
              <a:t> - agent’s behavior function or strategy .</a:t>
            </a:r>
          </a:p>
          <a:p>
            <a:r>
              <a:rPr lang="en-US" sz="2600" b="1" dirty="0"/>
              <a:t>Value function </a:t>
            </a:r>
            <a:r>
              <a:rPr lang="en-US" sz="2600" dirty="0"/>
              <a:t>- how good is each state and/or action .</a:t>
            </a:r>
          </a:p>
          <a:p>
            <a:r>
              <a:rPr lang="en-US" sz="2600" b="1" dirty="0"/>
              <a:t>Model </a:t>
            </a:r>
            <a:r>
              <a:rPr lang="en-US" sz="2600" dirty="0"/>
              <a:t>- agent’s representation of the environment. Optional.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74491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712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policy is the agent’s behavior. It is a map from state to action.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There are two types of policy in RL: </a:t>
                </a:r>
              </a:p>
              <a:p>
                <a:pPr marL="0" indent="0">
                  <a:buNone/>
                </a:pPr>
                <a:r>
                  <a:rPr lang="en-US" sz="2600" b="1" dirty="0"/>
                  <a:t>Deterministic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b="1" dirty="0"/>
                  <a:t>Stochastic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sz="26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|"/>
                        <m:ctrlPr>
                          <a:rPr lang="en-US" sz="2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600" i="1" baseline="-25000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sz="2600" i="1" dirty="0" err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PH" sz="2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i="1" baseline="-25000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712" y="1352550"/>
                <a:ext cx="11458575" cy="4905375"/>
              </a:xfrm>
              <a:blipFill>
                <a:blip r:embed="rId3"/>
                <a:stretch>
                  <a:fillRect l="-957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56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https://miro.medium.com/max/1200/1*NDEGtK42rEpYLkTPg2LBPA.png">
            <a:extLst>
              <a:ext uri="{FF2B5EF4-FFF2-40B4-BE49-F238E27FC236}">
                <a16:creationId xmlns:a16="http://schemas.microsoft.com/office/drawing/2014/main" id="{A2BB24BB-0B92-49D2-A154-EDBB827F5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2" y="1447748"/>
            <a:ext cx="5139234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miro.medium.com/max/1200/1*YCABimP7x1wZZZKqz2CoyQ.png">
            <a:extLst>
              <a:ext uri="{FF2B5EF4-FFF2-40B4-BE49-F238E27FC236}">
                <a16:creationId xmlns:a16="http://schemas.microsoft.com/office/drawing/2014/main" id="{AB614B31-6F55-49C7-B153-950B6ABFE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839" y="3126214"/>
            <a:ext cx="5725844" cy="28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43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321032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321032"/>
                <a:ext cx="11458574" cy="869778"/>
              </a:xfrm>
              <a:blipFill>
                <a:blip r:embed="rId2"/>
                <a:stretch>
                  <a:fillRect l="-2182" t="-11972" b="-2394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FACF-1709-4CEC-8C30-AF09AD9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D281-C423-40FB-B005-45951498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00" y="1561903"/>
            <a:ext cx="5306435" cy="455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227BB-3E41-4843-86C9-4F0F86C6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1425773"/>
            <a:ext cx="6271606" cy="27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Value function is a prediction of </a:t>
                </a:r>
                <a:r>
                  <a:rPr lang="en-US" sz="2600" b="1" dirty="0"/>
                  <a:t>future reward</a:t>
                </a:r>
                <a:r>
                  <a:rPr lang="en-US" sz="2600" dirty="0"/>
                  <a:t>. Used to evaluate the goodness/badness of states and therefore select between actions.</a:t>
                </a:r>
              </a:p>
              <a:p>
                <a:pPr marL="0" indent="0">
                  <a:buNone/>
                </a:pPr>
                <a:r>
                  <a:rPr lang="en-US" sz="2600" dirty="0"/>
                  <a:t>Allows the agent to consider and prioritize rewards obtained in the future.</a:t>
                </a:r>
              </a:p>
              <a:p>
                <a:pPr marL="0" indent="0">
                  <a:buNone/>
                </a:pPr>
                <a:r>
                  <a:rPr lang="en-US" sz="2600" dirty="0"/>
                  <a:t>Discount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600" dirty="0"/>
                  <a:t> weighs immediate vs future rewards [0,1].</a:t>
                </a:r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600" i="1" baseline="-25000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[ </m:t>
                      </m:r>
                      <m:sSub>
                        <m:sSub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6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PH" sz="2600" b="0" i="1" baseline="30000" dirty="0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+4</m:t>
                          </m:r>
                        </m:sub>
                      </m:sSub>
                      <m:r>
                        <a:rPr lang="en-PH" sz="2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… |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i="1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nary>
                    <m:r>
                      <a:rPr lang="en-PH" sz="2600" b="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]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400" dirty="0"/>
                  <a:t>We call the function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the </a:t>
                </a:r>
                <a:r>
                  <a:rPr lang="en-US" sz="2400" b="1" dirty="0"/>
                  <a:t>state-value function </a:t>
                </a:r>
                <a:r>
                  <a:rPr lang="en-US" sz="2400" dirty="0"/>
                  <a:t>for policy 𝜋. </a:t>
                </a: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  <a:blipFill>
                <a:blip r:embed="rId2"/>
                <a:stretch>
                  <a:fillRect l="-904" t="-180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75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Discount Factor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The discounting factor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∈[0,1] </m:t>
                    </m:r>
                  </m:oMath>
                </a14:m>
                <a:r>
                  <a:rPr lang="en-US" sz="2600" dirty="0"/>
                  <a:t>penalize the rewards in the future, because:</a:t>
                </a:r>
              </a:p>
              <a:p>
                <a:r>
                  <a:rPr lang="en-US" sz="2400" dirty="0"/>
                  <a:t>The future rewards may have higher uncertainty; </a:t>
                </a:r>
              </a:p>
              <a:p>
                <a:r>
                  <a:rPr lang="en-US" sz="2400" dirty="0"/>
                  <a:t>The future rewards do not provide immediate benefits; i.e. As human beings, we might prefer to have fun today rather than 5 years later.</a:t>
                </a:r>
              </a:p>
              <a:p>
                <a:r>
                  <a:rPr lang="en-US" sz="2400" dirty="0"/>
                  <a:t>Discounting provides mathematical convenience; i.e., we don’t need to track future steps forever to compute return.</a:t>
                </a: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  <a:blipFill>
                <a:blip r:embed="rId2"/>
                <a:stretch>
                  <a:fillRect l="-904" t="-1803" r="-9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4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The value functions  and  can be estimated from </a:t>
                </a:r>
                <a:r>
                  <a:rPr lang="en-US" sz="2600" b="1" dirty="0"/>
                  <a:t>experience</a:t>
                </a:r>
                <a:r>
                  <a:rPr lang="en-US" sz="2600" dirty="0"/>
                  <a:t>. </a:t>
                </a:r>
              </a:p>
              <a:p>
                <a:pPr marL="0" indent="0">
                  <a:buNone/>
                </a:pPr>
                <a:r>
                  <a:rPr lang="en-US" sz="2600" dirty="0"/>
                  <a:t>For example, if an agent follows policy and maintains an average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for each state encountered, of the actual returns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that have followed that state, then the average will converge to the state's value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as the number of times that state is encountered approaches infinity.</a:t>
                </a:r>
              </a:p>
              <a:p>
                <a:pPr marL="0" indent="0" algn="ctr">
                  <a:buNone/>
                </a:pP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  <a:blipFill>
                <a:blip r:embed="rId2"/>
                <a:stretch>
                  <a:fillRect l="-904" t="-1803" r="-37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91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53F03-77A3-448D-BD27-08EA2668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4" y="1571680"/>
            <a:ext cx="9953624" cy="44671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Types of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3021581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90188"/>
            <a:ext cx="11458575" cy="5067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6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3074" name="Picture 2" descr="An introduction to Reinforcement Learning">
            <a:extLst>
              <a:ext uri="{FF2B5EF4-FFF2-40B4-BE49-F238E27FC236}">
                <a16:creationId xmlns:a16="http://schemas.microsoft.com/office/drawing/2014/main" id="{A0C290FB-D7DD-4F7F-91E9-DA0127211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9" y="2515778"/>
            <a:ext cx="8907585" cy="17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07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 - Maze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90188"/>
            <a:ext cx="11458575" cy="5067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0CAB8-800E-41C4-AB57-02965FA4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74" y="1276761"/>
            <a:ext cx="5701165" cy="4752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270FDC-68CF-43F5-B106-9CEDD816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0" y="1441134"/>
            <a:ext cx="3897484" cy="33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4968240"/>
                <a:ext cx="11458575" cy="12896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How do we determine the value of state A? There is a 50–50 chance to end up in the next 2 possible states, either state B or C. The value of state A is simply the sum of all next states’ probability multiplied by the reward for reaching that state (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sz="2400" dirty="0"/>
                  <a:t>). The value of state A is 0.5.</a:t>
                </a:r>
                <a:endParaRPr lang="en-PH" sz="24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4968240"/>
                <a:ext cx="11458575" cy="1289685"/>
              </a:xfrm>
              <a:blipFill>
                <a:blip r:embed="rId2"/>
                <a:stretch>
                  <a:fillRect l="-798" t="-6604" r="-122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miro.medium.com/max/1380/1*SHgn1Fs5Cuk7ghi6bbFs1g.png">
            <a:extLst>
              <a:ext uri="{FF2B5EF4-FFF2-40B4-BE49-F238E27FC236}">
                <a16:creationId xmlns:a16="http://schemas.microsoft.com/office/drawing/2014/main" id="{11951F7A-9AEB-4606-AA63-323EC81D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1173018"/>
            <a:ext cx="6576060" cy="34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49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 – Tic Tac Toe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59" y="1441134"/>
            <a:ext cx="6883401" cy="4563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enough training, the agent would have learnt the value (or probability of winning) of any given state.</a:t>
            </a:r>
          </a:p>
          <a:p>
            <a:pPr marL="0" indent="0">
              <a:buNone/>
            </a:pPr>
            <a:r>
              <a:rPr lang="en-US" sz="2400" dirty="0"/>
              <a:t>At each state of the game, the agent loop through every possibility, picking the next state with the highest value, therefore selecting the best course of action. </a:t>
            </a:r>
          </a:p>
          <a:p>
            <a:pPr marL="0" indent="0">
              <a:buNone/>
            </a:pPr>
            <a:r>
              <a:rPr lang="en-US" sz="2400" dirty="0"/>
              <a:t>In the figure on the right, the agent would pick the </a:t>
            </a:r>
            <a:r>
              <a:rPr lang="en-US" sz="2400" b="1" dirty="0"/>
              <a:t>bottom-right corner </a:t>
            </a:r>
            <a:r>
              <a:rPr lang="en-US" sz="2400" dirty="0"/>
              <a:t>to win the game.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5122" name="Picture 2" descr="https://miro.medium.com/max/1173/1*EU_MBwxPOarOYzmNE9EQgA.png">
            <a:extLst>
              <a:ext uri="{FF2B5EF4-FFF2-40B4-BE49-F238E27FC236}">
                <a16:creationId xmlns:a16="http://schemas.microsoft.com/office/drawing/2014/main" id="{053DC0A0-47DA-45F8-A308-8648FC44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257" y="1469338"/>
            <a:ext cx="3764085" cy="359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FFE84B-315D-4A71-8F00-4E2522FAD5B7}"/>
              </a:ext>
            </a:extLst>
          </p:cNvPr>
          <p:cNvSpPr/>
          <p:nvPr/>
        </p:nvSpPr>
        <p:spPr>
          <a:xfrm>
            <a:off x="10353040" y="3992880"/>
            <a:ext cx="995680" cy="92456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721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Optimal Value Function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90188"/>
            <a:ext cx="11458575" cy="5067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6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940EA866-0FCF-4BE4-B334-056D90846226}"/>
              </a:ext>
            </a:extLst>
          </p:cNvPr>
          <p:cNvSpPr txBox="1">
            <a:spLocks/>
          </p:cNvSpPr>
          <p:nvPr/>
        </p:nvSpPr>
        <p:spPr>
          <a:xfrm>
            <a:off x="533399" y="1342588"/>
            <a:ext cx="11458575" cy="5067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Among all possible value-functions, there exist an </a:t>
            </a:r>
            <a:r>
              <a:rPr lang="en-US" sz="2600" b="1" dirty="0"/>
              <a:t>optimal value function </a:t>
            </a:r>
            <a:r>
              <a:rPr lang="en-US" sz="2600" dirty="0"/>
              <a:t>that has higher value than other functions for all states.</a:t>
            </a:r>
          </a:p>
          <a:p>
            <a:pPr marL="0" indent="0">
              <a:buNone/>
            </a:pPr>
            <a:endParaRPr lang="en-PH" sz="2600" dirty="0"/>
          </a:p>
        </p:txBody>
      </p:sp>
      <p:pic>
        <p:nvPicPr>
          <p:cNvPr id="2050" name="Picture 2" descr="https://miro.medium.com/max/2628/1*MMJt0UaDc_GrpY61Wb1dXw@2x.png">
            <a:extLst>
              <a:ext uri="{FF2B5EF4-FFF2-40B4-BE49-F238E27FC236}">
                <a16:creationId xmlns:a16="http://schemas.microsoft.com/office/drawing/2014/main" id="{53737DE9-EDC5-42F9-9D65-E5DBD6EE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57" y="2574819"/>
            <a:ext cx="4267200" cy="4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464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 – Tic Tac Toe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59" y="1441134"/>
            <a:ext cx="11109961" cy="4563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https://jinglescode.github.io/reinforcement-learning-tic-tac-toe/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03235-DD93-47AE-82C1-4EC5A278F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30" y="2080524"/>
            <a:ext cx="6702325" cy="413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4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Agent’s representation of how world changes given agent’s action.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/>
                  <a:t> predicts the next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/>
                  <a:t> predicts the next (immediate) reward.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2"/>
                <a:stretch>
                  <a:fillRect l="-904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23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Grid layout represents transition model </a:t>
                </a:r>
                <a14:m>
                  <m:oMath xmlns:m="http://schemas.openxmlformats.org/officeDocument/2006/math">
                    <m:r>
                      <a:rPr lang="en-PH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600" dirty="0"/>
                  <a:t>Numbers represent immediate reward </a:t>
                </a:r>
                <a14:m>
                  <m:oMath xmlns:m="http://schemas.openxmlformats.org/officeDocument/2006/math">
                    <m:r>
                      <a:rPr lang="en-PH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600" dirty="0"/>
                  <a:t> from each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00" dirty="0"/>
                  <a:t> (same for all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).</a:t>
                </a:r>
              </a:p>
              <a:p>
                <a:r>
                  <a:rPr lang="en-US" sz="2600" dirty="0"/>
                  <a:t>The model may be imperfect. Agent may have an optional internal model of the environment.</a:t>
                </a: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  <a:blipFill>
                <a:blip r:embed="rId2"/>
                <a:stretch>
                  <a:fillRect l="-1657" t="-1863" r="-132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25AC7C-F01B-44FA-AD8E-B817BEFC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2" y="1352550"/>
            <a:ext cx="5530222" cy="44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9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Types of RL Agents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Value Based </a:t>
            </a:r>
          </a:p>
          <a:p>
            <a:pPr lvl="1"/>
            <a:r>
              <a:rPr lang="en-US" sz="2000" dirty="0"/>
              <a:t>Makes use of the value function to choose action. The goal is to optimize the value function 𝑉(𝑠).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Policy Based </a:t>
            </a:r>
          </a:p>
          <a:p>
            <a:pPr lvl="1"/>
            <a:r>
              <a:rPr lang="en-US" sz="2000" dirty="0"/>
              <a:t>Makes use of optimizing the policy to choose action. The goal is to directly optimize the policy function 𝜋(𝑠) without using a value function.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Actor Critic </a:t>
            </a:r>
          </a:p>
          <a:p>
            <a:pPr lvl="1"/>
            <a:r>
              <a:rPr lang="en-US" sz="2000" dirty="0"/>
              <a:t>Combines both value function and optimized policy.</a:t>
            </a:r>
            <a:endParaRPr lang="en-PH" sz="2200" dirty="0"/>
          </a:p>
        </p:txBody>
      </p:sp>
    </p:spTree>
    <p:extLst>
      <p:ext uri="{BB962C8B-B14F-4D97-AF65-F5344CB8AC3E}">
        <p14:creationId xmlns:p14="http://schemas.microsoft.com/office/powerpoint/2010/main" val="2029449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Types of RL Agents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Model-Free</a:t>
            </a:r>
          </a:p>
          <a:p>
            <a:pPr lvl="1"/>
            <a:r>
              <a:rPr lang="en-US" sz="2000" dirty="0"/>
              <a:t>We ignore the model and care less about the inner working or dynamics of the environment. We fall back to sampling to estimate rewards.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Model-Based </a:t>
            </a:r>
          </a:p>
          <a:p>
            <a:pPr lvl="1"/>
            <a:r>
              <a:rPr lang="en-US" sz="2000" dirty="0"/>
              <a:t>We model the environment. This means we create a model of the behavior of the environment. The problem is each environment will need a different model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181586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 dirty="0"/>
              <a:t>RL is learning from </a:t>
            </a:r>
            <a:r>
              <a:rPr lang="en-US" sz="2600" b="1" dirty="0"/>
              <a:t>interaction</a:t>
            </a:r>
            <a:r>
              <a:rPr lang="en-US" sz="2600" dirty="0"/>
              <a:t>.</a:t>
            </a:r>
          </a:p>
          <a:p>
            <a:r>
              <a:rPr lang="en-US" sz="2600" dirty="0"/>
              <a:t>Decisions in sequence does matter as they </a:t>
            </a:r>
            <a:r>
              <a:rPr lang="en-US" sz="2600" b="1" dirty="0"/>
              <a:t>affect the outcome </a:t>
            </a:r>
            <a:r>
              <a:rPr lang="en-US" sz="2600" dirty="0"/>
              <a:t>of subsequent decisions.</a:t>
            </a:r>
          </a:p>
          <a:p>
            <a:r>
              <a:rPr lang="en-US" sz="2600" dirty="0"/>
              <a:t>It is distinguished from other computational approaches by its emphasis on learning by an agent from direct interaction with its environment, </a:t>
            </a:r>
            <a:r>
              <a:rPr lang="en-US" sz="2600" b="1" dirty="0"/>
              <a:t>without requiring exemplary supervision </a:t>
            </a:r>
            <a:r>
              <a:rPr lang="en-US" sz="2600" dirty="0"/>
              <a:t>or complete models of the environment.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164518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Taxonomy of RL Agents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C6291-653D-4D6B-906B-A6BF86D33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55" y="1441134"/>
            <a:ext cx="48863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9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Exploration and Exploitation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Reinforcement learning is like </a:t>
            </a:r>
            <a:r>
              <a:rPr lang="en-US" sz="2400" b="1" dirty="0"/>
              <a:t>trial-and-error </a:t>
            </a:r>
            <a:r>
              <a:rPr lang="en-US" sz="2400" dirty="0"/>
              <a:t>learning.</a:t>
            </a:r>
          </a:p>
          <a:p>
            <a:pPr marL="0" indent="0">
              <a:buNone/>
            </a:pPr>
            <a:r>
              <a:rPr lang="en-US" sz="2400" dirty="0"/>
              <a:t>The agent should discover a good policy from its </a:t>
            </a:r>
            <a:r>
              <a:rPr lang="en-US" sz="2400" b="1" dirty="0"/>
              <a:t>experiences</a:t>
            </a:r>
            <a:r>
              <a:rPr lang="en-US" sz="2400" dirty="0"/>
              <a:t> of the environment without losing too much reward along the way.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Exploration</a:t>
            </a:r>
            <a:r>
              <a:rPr lang="en-US" sz="2400" dirty="0"/>
              <a:t> finds more information about the environment. </a:t>
            </a:r>
          </a:p>
          <a:p>
            <a:pPr marL="0" indent="0">
              <a:buNone/>
            </a:pPr>
            <a:r>
              <a:rPr lang="en-US" sz="2400" b="1" dirty="0"/>
              <a:t>Exploitation</a:t>
            </a:r>
            <a:r>
              <a:rPr lang="en-US" sz="2400" dirty="0"/>
              <a:t> exploits known information to maximize reward. </a:t>
            </a:r>
          </a:p>
          <a:p>
            <a:pPr marL="0" indent="0">
              <a:buNone/>
            </a:pPr>
            <a:r>
              <a:rPr lang="en-US" sz="2400" dirty="0"/>
              <a:t>It is usually important to explore as well as exploit.</a:t>
            </a:r>
          </a:p>
        </p:txBody>
      </p:sp>
      <p:pic>
        <p:nvPicPr>
          <p:cNvPr id="1026" name="Picture 2" descr="Guide to Multi-Arm Bandits: What is it, and why you probably shouldn't use  it. | by Graham McNicoll | Growth Book | Medium">
            <a:extLst>
              <a:ext uri="{FF2B5EF4-FFF2-40B4-BE49-F238E27FC236}">
                <a16:creationId xmlns:a16="http://schemas.microsoft.com/office/drawing/2014/main" id="{63B7A6B7-8C55-4377-A31D-A47B6866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52" y="3027679"/>
            <a:ext cx="3139388" cy="276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274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Exploration and Exploitation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872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Restaurant Selection</a:t>
            </a:r>
          </a:p>
          <a:p>
            <a:r>
              <a:rPr lang="en-US" sz="2400" dirty="0"/>
              <a:t>Exploitation Go to your favorite restaurant.</a:t>
            </a:r>
          </a:p>
          <a:p>
            <a:r>
              <a:rPr lang="en-US" sz="2400" dirty="0"/>
              <a:t>Exploration Try a new restaurant.</a:t>
            </a:r>
          </a:p>
          <a:p>
            <a:pPr marL="0" indent="0">
              <a:buNone/>
            </a:pPr>
            <a:r>
              <a:rPr lang="en-US" sz="2400" b="1" dirty="0"/>
              <a:t>Online Banner Advertisements</a:t>
            </a:r>
          </a:p>
          <a:p>
            <a:r>
              <a:rPr lang="en-US" sz="2400" dirty="0"/>
              <a:t>Exploitation Show the most successful advert.</a:t>
            </a:r>
          </a:p>
          <a:p>
            <a:r>
              <a:rPr lang="en-US" sz="2400" dirty="0"/>
              <a:t>Exploration Show a different advert.</a:t>
            </a:r>
          </a:p>
          <a:p>
            <a:pPr marL="0" indent="0">
              <a:buNone/>
            </a:pPr>
            <a:r>
              <a:rPr lang="en-US" sz="2400" b="1" dirty="0"/>
              <a:t>Oil Drilling</a:t>
            </a:r>
          </a:p>
          <a:p>
            <a:r>
              <a:rPr lang="en-US" sz="2400" dirty="0"/>
              <a:t>Exploitation Drill at the best known location.</a:t>
            </a:r>
          </a:p>
          <a:p>
            <a:r>
              <a:rPr lang="en-US" sz="2400" dirty="0"/>
              <a:t>Exploration Drill at a new location.</a:t>
            </a:r>
          </a:p>
          <a:p>
            <a:pPr marL="0" indent="0">
              <a:buNone/>
            </a:pPr>
            <a:r>
              <a:rPr lang="en-US" sz="2400" b="1" dirty="0"/>
              <a:t>Game Playing</a:t>
            </a:r>
          </a:p>
          <a:p>
            <a:r>
              <a:rPr lang="en-US" sz="2400" dirty="0"/>
              <a:t>Exploitation Play the move you believe is best.</a:t>
            </a:r>
          </a:p>
          <a:p>
            <a:r>
              <a:rPr lang="en-US" sz="2400" dirty="0"/>
              <a:t>Exploration Play an experimental move.</a:t>
            </a:r>
          </a:p>
        </p:txBody>
      </p:sp>
    </p:spTree>
    <p:extLst>
      <p:ext uri="{BB962C8B-B14F-4D97-AF65-F5344CB8AC3E}">
        <p14:creationId xmlns:p14="http://schemas.microsoft.com/office/powerpoint/2010/main" val="3295740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Images are licensed with Creative Commons. Can use without citing.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Prof. Emma </a:t>
            </a:r>
            <a:r>
              <a:rPr lang="en-US" sz="2000" dirty="0" err="1"/>
              <a:t>Brunskill’s</a:t>
            </a:r>
            <a:r>
              <a:rPr lang="en-US" sz="2000" dirty="0"/>
              <a:t> slides (CS234RL). </a:t>
            </a:r>
            <a:r>
              <a:rPr lang="en-US" sz="2000" dirty="0">
                <a:hlinkClick r:id="rId2"/>
              </a:rPr>
              <a:t>https://web.stanford.edu/class/cs234/slides/lecture1.pdf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 Silver’s slides. </a:t>
            </a:r>
            <a:r>
              <a:rPr lang="en-US" sz="2000" dirty="0">
                <a:hlinkClick r:id="rId3"/>
              </a:rPr>
              <a:t>https://www.davidsilver.uk/wp-content/uploads/2020/03/intro_RL.pdf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5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59B6D-D3A2-478C-B4AC-BFACE1C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42" y="1324000"/>
            <a:ext cx="7097257" cy="3978885"/>
          </a:xfrm>
          <a:prstGeom prst="rect">
            <a:avLst/>
          </a:prstGeom>
        </p:spPr>
      </p:pic>
      <p:pic>
        <p:nvPicPr>
          <p:cNvPr id="1026" name="Picture 2" descr="Reinforcement learning - Wikipedia">
            <a:extLst>
              <a:ext uri="{FF2B5EF4-FFF2-40B4-BE49-F238E27FC236}">
                <a16:creationId xmlns:a16="http://schemas.microsoft.com/office/drawing/2014/main" id="{51F26522-640B-4BD4-B648-46D0A004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875" y="1366472"/>
            <a:ext cx="3941323" cy="38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1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Super Mario</a:t>
            </a:r>
          </a:p>
        </p:txBody>
      </p:sp>
      <p:pic>
        <p:nvPicPr>
          <p:cNvPr id="4098" name="Picture 2" descr="Qrash Course: Reinforcement Learning 101 &amp; Deep Q Networks in 10 Minutes |  by Shaked Zychlinski | Towards Data Science">
            <a:extLst>
              <a:ext uri="{FF2B5EF4-FFF2-40B4-BE49-F238E27FC236}">
                <a16:creationId xmlns:a16="http://schemas.microsoft.com/office/drawing/2014/main" id="{71A5BF7C-25EB-4EB3-9FF4-9FCD0ECE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25" y="2147497"/>
            <a:ext cx="5570998" cy="31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nguage Understanding for Text-based Games using Deep Reinforcement …">
            <a:extLst>
              <a:ext uri="{FF2B5EF4-FFF2-40B4-BE49-F238E27FC236}">
                <a16:creationId xmlns:a16="http://schemas.microsoft.com/office/drawing/2014/main" id="{675D2005-FF12-4E4C-85F8-C16FAFB4F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7" r="37184"/>
          <a:stretch/>
        </p:blipFill>
        <p:spPr bwMode="auto">
          <a:xfrm>
            <a:off x="457591" y="1190601"/>
            <a:ext cx="5105399" cy="50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8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AlphaGo</a:t>
            </a:r>
          </a:p>
        </p:txBody>
      </p:sp>
      <p:pic>
        <p:nvPicPr>
          <p:cNvPr id="3076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43CD029A-270D-47CA-89AF-34E54CDF9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227810" y="727162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AI &quot;Master&quot; bested the world's top Go players—and then revealed itself  as Google's AlphaGo in disguise — Quartz">
            <a:extLst>
              <a:ext uri="{FF2B5EF4-FFF2-40B4-BE49-F238E27FC236}">
                <a16:creationId xmlns:a16="http://schemas.microsoft.com/office/drawing/2014/main" id="{911DCF06-08E1-4A53-B931-79FC9376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62" y="755206"/>
            <a:ext cx="2907149" cy="16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B536383A-5E4D-4BBC-9BEA-79D207F91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342234" y="4477169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phaGo – the Latest Advancements in AI | News">
            <a:extLst>
              <a:ext uri="{FF2B5EF4-FFF2-40B4-BE49-F238E27FC236}">
                <a16:creationId xmlns:a16="http://schemas.microsoft.com/office/drawing/2014/main" id="{029CDBCF-82FB-4D04-8C9E-66B9AF6E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3112916"/>
            <a:ext cx="2519639" cy="8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BD64B-0B4E-4DFB-84B1-98A83A2FEC9B}"/>
              </a:ext>
            </a:extLst>
          </p:cNvPr>
          <p:cNvSpPr txBox="1"/>
          <p:nvPr/>
        </p:nvSpPr>
        <p:spPr>
          <a:xfrm>
            <a:off x="7022124" y="2537318"/>
            <a:ext cx="239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Lee Sedol (Opponent)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/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Observation of current state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PH" b="1" i="1" baseline="-25000" dirty="0" err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blipFill>
                <a:blip r:embed="rId5"/>
                <a:stretch>
                  <a:fillRect l="-1018" t="-4717" r="-2799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197FC6E9-426E-4D92-AC2C-97CD44842E3E}"/>
              </a:ext>
            </a:extLst>
          </p:cNvPr>
          <p:cNvSpPr/>
          <p:nvPr/>
        </p:nvSpPr>
        <p:spPr>
          <a:xfrm rot="10800000">
            <a:off x="1997320" y="1628527"/>
            <a:ext cx="2809849" cy="1352167"/>
          </a:xfrm>
          <a:prstGeom prst="bentUpArrow">
            <a:avLst>
              <a:gd name="adj1" fmla="val 11616"/>
              <a:gd name="adj2" fmla="val 25000"/>
              <a:gd name="adj3" fmla="val 1795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C8310133-312A-45D2-8F8F-2B9F982A06B1}"/>
              </a:ext>
            </a:extLst>
          </p:cNvPr>
          <p:cNvSpPr/>
          <p:nvPr/>
        </p:nvSpPr>
        <p:spPr>
          <a:xfrm>
            <a:off x="7022125" y="3053491"/>
            <a:ext cx="2026626" cy="2506341"/>
          </a:xfrm>
          <a:prstGeom prst="bentUpArrow">
            <a:avLst>
              <a:gd name="adj1" fmla="val 9626"/>
              <a:gd name="adj2" fmla="val 12464"/>
              <a:gd name="adj3" fmla="val 1402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/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Performs action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PH" b="1" i="1" baseline="-25000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CEAE834-0922-4BF3-B161-56814E43CF61}"/>
              </a:ext>
            </a:extLst>
          </p:cNvPr>
          <p:cNvSpPr/>
          <p:nvPr/>
        </p:nvSpPr>
        <p:spPr>
          <a:xfrm rot="5400000">
            <a:off x="2852908" y="3805834"/>
            <a:ext cx="1635269" cy="2519640"/>
          </a:xfrm>
          <a:prstGeom prst="bentUpArrow">
            <a:avLst>
              <a:gd name="adj1" fmla="val 11616"/>
              <a:gd name="adj2" fmla="val 25000"/>
              <a:gd name="adj3" fmla="val 1271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CD351-7256-43A2-B010-9C3CB07E5255}"/>
              </a:ext>
            </a:extLst>
          </p:cNvPr>
          <p:cNvSpPr txBox="1"/>
          <p:nvPr/>
        </p:nvSpPr>
        <p:spPr>
          <a:xfrm>
            <a:off x="4692551" y="3198828"/>
            <a:ext cx="23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Reward is given if game is won.</a:t>
            </a:r>
            <a:endParaRPr lang="en-PH" b="1" baseline="-25000"/>
          </a:p>
        </p:txBody>
      </p:sp>
    </p:spTree>
    <p:extLst>
      <p:ext uri="{BB962C8B-B14F-4D97-AF65-F5344CB8AC3E}">
        <p14:creationId xmlns:p14="http://schemas.microsoft.com/office/powerpoint/2010/main" val="112950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Characteristics of Reinforcement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What makes reinforcement learning different from other machine learning paradigms?</a:t>
            </a:r>
          </a:p>
          <a:p>
            <a:pPr marL="0" indent="0">
              <a:buNone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There is no supervisor, only a reward signal.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Feedback is delayed, not instantaneous.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Time really matters (sequential decision making).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Agent’s actions affect the subsequent data it receives.</a:t>
            </a:r>
          </a:p>
          <a:p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417115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The Reward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A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 is a scalar feedback signal. </a:t>
                </a:r>
              </a:p>
              <a:p>
                <a:r>
                  <a:rPr lang="en-US" sz="2600" dirty="0"/>
                  <a:t>Indicates how well agent is doing at step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PH" sz="26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sz="2600" dirty="0"/>
                  <a:t>Tells the agent what actions are good (+1) or bad (-1).</a:t>
                </a:r>
              </a:p>
              <a:p>
                <a:r>
                  <a:rPr lang="en-US" sz="2600" dirty="0"/>
                  <a:t>The agent’s job is to </a:t>
                </a:r>
                <a:r>
                  <a:rPr lang="en-US" sz="2600" b="1" dirty="0"/>
                  <a:t>maximize</a:t>
                </a:r>
                <a:r>
                  <a:rPr lang="en-US" sz="2600" dirty="0"/>
                  <a:t> cumulative reward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Reinforcement learning is based on the reward hypothesis:</a:t>
                </a:r>
              </a:p>
              <a:p>
                <a:pPr marL="0" indent="0">
                  <a:buNone/>
                </a:pPr>
                <a:r>
                  <a:rPr lang="en-US" sz="2600" b="1" dirty="0"/>
                  <a:t>“</a:t>
                </a:r>
                <a:r>
                  <a:rPr lang="en-US" sz="2600" b="1" i="1" dirty="0"/>
                  <a:t>All goals can be described by the maximization of expected cumulative reward</a:t>
                </a:r>
                <a:r>
                  <a:rPr lang="en-US" sz="2600" b="1" dirty="0"/>
                  <a:t>.”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https://cdn-media-1.freecodecamp.org/images/0*ylz4lplMffGQR_g3.">
            <a:extLst>
              <a:ext uri="{FF2B5EF4-FFF2-40B4-BE49-F238E27FC236}">
                <a16:creationId xmlns:a16="http://schemas.microsoft.com/office/drawing/2014/main" id="{121CC1BD-53E6-4293-8A35-4022AE00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44" y="2975990"/>
            <a:ext cx="2827642" cy="2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575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68F59176-E4A7-4F70-AED3-80847575449B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10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2646D493-5155-4018-AA28-8EF36A6216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D2FB48E1-0FB5-4787-B0E8-FBE10A16CF06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3161</Words>
  <Application>Microsoft Office PowerPoint</Application>
  <PresentationFormat>Widescreen</PresentationFormat>
  <Paragraphs>505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Abadi</vt:lpstr>
      <vt:lpstr>Arial</vt:lpstr>
      <vt:lpstr>Book Antiqua</vt:lpstr>
      <vt:lpstr>Calibri</vt:lpstr>
      <vt:lpstr>Calibri Light</vt:lpstr>
      <vt:lpstr>Cambria Math</vt:lpstr>
      <vt:lpstr>Office Theme</vt:lpstr>
      <vt:lpstr>Storyboard Layouts</vt:lpstr>
      <vt:lpstr>PowerPoint Presentation</vt:lpstr>
      <vt:lpstr>Branches of Machine Learning</vt:lpstr>
      <vt:lpstr>Types of Learning</vt:lpstr>
      <vt:lpstr>Reinforcement Learning (RL)</vt:lpstr>
      <vt:lpstr>Reinforcement Learning (RL)</vt:lpstr>
      <vt:lpstr>Super Mario</vt:lpstr>
      <vt:lpstr>AlphaGo</vt:lpstr>
      <vt:lpstr>Characteristics of Reinforcement Learning</vt:lpstr>
      <vt:lpstr>The Reward Function</vt:lpstr>
      <vt:lpstr>Examples of Reward Functions</vt:lpstr>
      <vt:lpstr>Examples of Reward – Learning to Walk</vt:lpstr>
      <vt:lpstr>Sequential Decision Making</vt:lpstr>
      <vt:lpstr>The Agent and the Environment</vt:lpstr>
      <vt:lpstr>The Agent and the Environment</vt:lpstr>
      <vt:lpstr>Activity</vt:lpstr>
      <vt:lpstr>The History</vt:lpstr>
      <vt:lpstr>World State</vt:lpstr>
      <vt:lpstr>Agent’s Internal Representation</vt:lpstr>
      <vt:lpstr>Information State</vt:lpstr>
      <vt:lpstr>Fully Observable Environments</vt:lpstr>
      <vt:lpstr>Partially Observable Environments</vt:lpstr>
      <vt:lpstr>Partially Observable Environments</vt:lpstr>
      <vt:lpstr>Major Components of an RL Agent</vt:lpstr>
      <vt:lpstr>Policy π</vt:lpstr>
      <vt:lpstr>Policy π</vt:lpstr>
      <vt:lpstr>Policy π</vt:lpstr>
      <vt:lpstr>Value Function</vt:lpstr>
      <vt:lpstr>Discount Factor</vt:lpstr>
      <vt:lpstr>Value Function</vt:lpstr>
      <vt:lpstr>Value Function</vt:lpstr>
      <vt:lpstr>Value Function - Maze</vt:lpstr>
      <vt:lpstr>Value Function</vt:lpstr>
      <vt:lpstr>Value Function – Tic Tac Toe</vt:lpstr>
      <vt:lpstr>Optimal Value Function</vt:lpstr>
      <vt:lpstr>Value Function – Tic Tac Toe</vt:lpstr>
      <vt:lpstr>Model</vt:lpstr>
      <vt:lpstr>Model</vt:lpstr>
      <vt:lpstr>Types of RL Agents</vt:lpstr>
      <vt:lpstr>Types of RL Agents</vt:lpstr>
      <vt:lpstr>Taxonomy of RL Agents</vt:lpstr>
      <vt:lpstr>Exploration and Exploitation</vt:lpstr>
      <vt:lpstr>Exploration and Exploitation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20</cp:revision>
  <dcterms:created xsi:type="dcterms:W3CDTF">2020-07-20T06:14:24Z</dcterms:created>
  <dcterms:modified xsi:type="dcterms:W3CDTF">2023-04-04T02:41:01Z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